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257" r:id="rId3"/>
    <p:sldId id="281" r:id="rId4"/>
    <p:sldId id="261" r:id="rId5"/>
    <p:sldId id="263" r:id="rId6"/>
    <p:sldId id="299" r:id="rId7"/>
    <p:sldId id="297" r:id="rId8"/>
    <p:sldId id="305" r:id="rId9"/>
    <p:sldId id="304" r:id="rId10"/>
    <p:sldId id="296" r:id="rId11"/>
    <p:sldId id="298" r:id="rId12"/>
    <p:sldId id="311" r:id="rId13"/>
    <p:sldId id="300" r:id="rId14"/>
    <p:sldId id="301" r:id="rId15"/>
    <p:sldId id="302" r:id="rId16"/>
    <p:sldId id="306" r:id="rId17"/>
    <p:sldId id="307" r:id="rId18"/>
    <p:sldId id="308" r:id="rId19"/>
    <p:sldId id="309" r:id="rId20"/>
    <p:sldId id="310" r:id="rId21"/>
    <p:sldId id="312" r:id="rId22"/>
    <p:sldId id="313" r:id="rId23"/>
    <p:sldId id="315" r:id="rId24"/>
    <p:sldId id="316" r:id="rId25"/>
    <p:sldId id="318" r:id="rId26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UVN Hong Ha Hep" panose="020B0506020202030204" pitchFamily="34" charset="0"/>
      <p:regular r:id="rId30"/>
      <p:bold r:id="rId31"/>
      <p:italic r:id="rId32"/>
      <p:boldItalic r:id="rId33"/>
    </p:embeddedFont>
    <p:embeddedFont>
      <p:font typeface="Amatic SC" panose="020B0604020202020204" charset="-79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VN Ba Le" panose="04030605060802020503" pitchFamily="82" charset="0"/>
      <p:regular r:id="rId40"/>
    </p:embeddedFont>
    <p:embeddedFont>
      <p:font typeface="UVN Bai Hoc" panose="0207040306030A020402" pitchFamily="18" charset="0"/>
      <p:regular r:id="rId41"/>
      <p:bold r:id="rId42"/>
      <p:italic r:id="rId43"/>
      <p:boldItalic r:id="rId44"/>
    </p:embeddedFont>
    <p:embeddedFont>
      <p:font typeface="Nunito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783842-8F8A-472B-A6D1-50C4D95656BF}">
  <a:tblStyle styleId="{1D783842-8F8A-472B-A6D1-50C4D95656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AE5276-7758-4A38-8905-6FA3DC8E0E1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6195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037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89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36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8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89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57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4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149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920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91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05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917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953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858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618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617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31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90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44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88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72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733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493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5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739797" y="433628"/>
            <a:ext cx="1461825" cy="1605908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7546626" y="3625444"/>
            <a:ext cx="814039" cy="102220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7996900" y="4294821"/>
            <a:ext cx="185670" cy="33573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338201" y="3492220"/>
            <a:ext cx="831049" cy="96136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614037" y="2873277"/>
            <a:ext cx="278340" cy="4309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62249" y="46224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2829661" y="4511611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309554" y="45449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710737" y="66712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865454" y="61702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1319231" y="2328535"/>
            <a:ext cx="6628828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8000" smtClean="0"/>
              <a:t>Lưu</a:t>
            </a:r>
            <a:r>
              <a:rPr lang="en-US" sz="8000"/>
              <a:t> </a:t>
            </a:r>
            <a:r>
              <a:rPr lang="en-US" sz="8000" smtClean="0"/>
              <a:t>TRữ </a:t>
            </a:r>
            <a:r>
              <a:rPr lang="en" sz="8000" smtClean="0"/>
              <a:t>và trao đổi thông tin</a:t>
            </a:r>
            <a:endParaRPr sz="8000"/>
          </a:p>
        </p:txBody>
      </p:sp>
      <p:sp>
        <p:nvSpPr>
          <p:cNvPr id="2" name="TextBox 1"/>
          <p:cNvSpPr txBox="1"/>
          <p:nvPr/>
        </p:nvSpPr>
        <p:spPr>
          <a:xfrm>
            <a:off x="1693239" y="1119883"/>
            <a:ext cx="3294397" cy="68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5400" smtClean="0">
                <a:solidFill>
                  <a:srgbClr val="7030A0"/>
                </a:solidFill>
              </a:rPr>
              <a:t>Chủ đề a. Bài </a:t>
            </a:r>
            <a:r>
              <a:rPr lang="en-US" sz="54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1776" y="4696212"/>
            <a:ext cx="5252224" cy="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algn="ctr">
              <a:lnSpc>
                <a:spcPct val="90000"/>
              </a:lnSpc>
              <a:buClr>
                <a:schemeClr val="dk1"/>
              </a:buClr>
              <a:buSzPts val="6800"/>
              <a:buFont typeface="Amatic SC"/>
              <a:buNone/>
              <a:defRPr sz="6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viên: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 Tấn Minh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2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4211" y="1247749"/>
            <a:ext cx="5496877" cy="342919"/>
            <a:chOff x="883375" y="1299119"/>
            <a:chExt cx="5496877" cy="342919"/>
          </a:xfrm>
        </p:grpSpPr>
        <p:sp>
          <p:nvSpPr>
            <p:cNvPr id="9" name="Rectangle 8"/>
            <p:cNvSpPr/>
            <p:nvPr/>
          </p:nvSpPr>
          <p:spPr>
            <a:xfrm>
              <a:off x="883375" y="1303484"/>
              <a:ext cx="54968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solidFill>
                    <a:schemeClr val="tx1"/>
                  </a:solidFill>
                  <a:latin typeface="UVN Hong Ha Hep" panose="020B0506020202030204" pitchFamily="34" charset="0"/>
                </a:rPr>
                <a:t>Hãy đánh dấu        vào ô tương ứng để phân loại thông tin và dữ liệu</a:t>
              </a:r>
              <a:endParaRPr lang="en-US" sz="1600">
                <a:solidFill>
                  <a:schemeClr val="tx1"/>
                </a:solidFill>
                <a:latin typeface="UVN Hong Ha Hep" panose="020B0506020202030204" pitchFamily="34" charset="0"/>
              </a:endParaRPr>
            </a:p>
          </p:txBody>
        </p:sp>
        <p:sp>
          <p:nvSpPr>
            <p:cNvPr id="10" name="Google Shape;787;p51"/>
            <p:cNvSpPr/>
            <p:nvPr/>
          </p:nvSpPr>
          <p:spPr>
            <a:xfrm>
              <a:off x="2098999" y="1299119"/>
              <a:ext cx="289996" cy="296752"/>
            </a:xfrm>
            <a:custGeom>
              <a:avLst/>
              <a:gdLst/>
              <a:ahLst/>
              <a:cxnLst/>
              <a:rect l="l" t="t" r="r" b="b"/>
              <a:pathLst>
                <a:path w="16741" h="17131" extrusionOk="0">
                  <a:moveTo>
                    <a:pt x="6570" y="5719"/>
                  </a:moveTo>
                  <a:lnTo>
                    <a:pt x="6692" y="5913"/>
                  </a:lnTo>
                  <a:lnTo>
                    <a:pt x="6619" y="5986"/>
                  </a:lnTo>
                  <a:lnTo>
                    <a:pt x="6351" y="6181"/>
                  </a:lnTo>
                  <a:lnTo>
                    <a:pt x="6059" y="6400"/>
                  </a:lnTo>
                  <a:lnTo>
                    <a:pt x="5816" y="6668"/>
                  </a:lnTo>
                  <a:lnTo>
                    <a:pt x="5718" y="6789"/>
                  </a:lnTo>
                  <a:lnTo>
                    <a:pt x="5621" y="6935"/>
                  </a:lnTo>
                  <a:lnTo>
                    <a:pt x="5499" y="6838"/>
                  </a:lnTo>
                  <a:lnTo>
                    <a:pt x="5353" y="6741"/>
                  </a:lnTo>
                  <a:lnTo>
                    <a:pt x="5499" y="6643"/>
                  </a:lnTo>
                  <a:lnTo>
                    <a:pt x="5645" y="6522"/>
                  </a:lnTo>
                  <a:lnTo>
                    <a:pt x="5913" y="6303"/>
                  </a:lnTo>
                  <a:lnTo>
                    <a:pt x="6570" y="5719"/>
                  </a:lnTo>
                  <a:close/>
                  <a:moveTo>
                    <a:pt x="6959" y="6205"/>
                  </a:moveTo>
                  <a:lnTo>
                    <a:pt x="7057" y="6303"/>
                  </a:lnTo>
                  <a:lnTo>
                    <a:pt x="6789" y="6522"/>
                  </a:lnTo>
                  <a:lnTo>
                    <a:pt x="6473" y="6789"/>
                  </a:lnTo>
                  <a:lnTo>
                    <a:pt x="6205" y="7057"/>
                  </a:lnTo>
                  <a:lnTo>
                    <a:pt x="6083" y="7179"/>
                  </a:lnTo>
                  <a:lnTo>
                    <a:pt x="5986" y="7300"/>
                  </a:lnTo>
                  <a:lnTo>
                    <a:pt x="5864" y="7154"/>
                  </a:lnTo>
                  <a:lnTo>
                    <a:pt x="5986" y="7057"/>
                  </a:lnTo>
                  <a:lnTo>
                    <a:pt x="6108" y="6935"/>
                  </a:lnTo>
                  <a:lnTo>
                    <a:pt x="6351" y="6692"/>
                  </a:lnTo>
                  <a:lnTo>
                    <a:pt x="6619" y="6449"/>
                  </a:lnTo>
                  <a:lnTo>
                    <a:pt x="6911" y="6254"/>
                  </a:lnTo>
                  <a:lnTo>
                    <a:pt x="6959" y="6205"/>
                  </a:lnTo>
                  <a:close/>
                  <a:moveTo>
                    <a:pt x="7397" y="6619"/>
                  </a:moveTo>
                  <a:lnTo>
                    <a:pt x="7665" y="6814"/>
                  </a:lnTo>
                  <a:lnTo>
                    <a:pt x="7324" y="7033"/>
                  </a:lnTo>
                  <a:lnTo>
                    <a:pt x="7008" y="7276"/>
                  </a:lnTo>
                  <a:lnTo>
                    <a:pt x="6862" y="7422"/>
                  </a:lnTo>
                  <a:lnTo>
                    <a:pt x="6716" y="7568"/>
                  </a:lnTo>
                  <a:lnTo>
                    <a:pt x="6594" y="7714"/>
                  </a:lnTo>
                  <a:lnTo>
                    <a:pt x="6497" y="7884"/>
                  </a:lnTo>
                  <a:lnTo>
                    <a:pt x="6229" y="7568"/>
                  </a:lnTo>
                  <a:lnTo>
                    <a:pt x="6327" y="7495"/>
                  </a:lnTo>
                  <a:lnTo>
                    <a:pt x="6424" y="7422"/>
                  </a:lnTo>
                  <a:lnTo>
                    <a:pt x="6619" y="7252"/>
                  </a:lnTo>
                  <a:lnTo>
                    <a:pt x="7008" y="6935"/>
                  </a:lnTo>
                  <a:lnTo>
                    <a:pt x="7397" y="6619"/>
                  </a:lnTo>
                  <a:close/>
                  <a:moveTo>
                    <a:pt x="8030" y="7081"/>
                  </a:moveTo>
                  <a:lnTo>
                    <a:pt x="8127" y="7154"/>
                  </a:lnTo>
                  <a:lnTo>
                    <a:pt x="7762" y="7373"/>
                  </a:lnTo>
                  <a:lnTo>
                    <a:pt x="7397" y="7641"/>
                  </a:lnTo>
                  <a:lnTo>
                    <a:pt x="7057" y="7933"/>
                  </a:lnTo>
                  <a:lnTo>
                    <a:pt x="6911" y="8079"/>
                  </a:lnTo>
                  <a:lnTo>
                    <a:pt x="6765" y="8249"/>
                  </a:lnTo>
                  <a:lnTo>
                    <a:pt x="6619" y="8030"/>
                  </a:lnTo>
                  <a:lnTo>
                    <a:pt x="6643" y="8030"/>
                  </a:lnTo>
                  <a:lnTo>
                    <a:pt x="6838" y="7909"/>
                  </a:lnTo>
                  <a:lnTo>
                    <a:pt x="7008" y="7787"/>
                  </a:lnTo>
                  <a:lnTo>
                    <a:pt x="7324" y="7544"/>
                  </a:lnTo>
                  <a:lnTo>
                    <a:pt x="7689" y="7300"/>
                  </a:lnTo>
                  <a:lnTo>
                    <a:pt x="8030" y="7081"/>
                  </a:lnTo>
                  <a:close/>
                  <a:moveTo>
                    <a:pt x="9879" y="8931"/>
                  </a:moveTo>
                  <a:lnTo>
                    <a:pt x="9952" y="9052"/>
                  </a:lnTo>
                  <a:lnTo>
                    <a:pt x="9757" y="9223"/>
                  </a:lnTo>
                  <a:lnTo>
                    <a:pt x="9563" y="9417"/>
                  </a:lnTo>
                  <a:lnTo>
                    <a:pt x="9198" y="9782"/>
                  </a:lnTo>
                  <a:lnTo>
                    <a:pt x="9027" y="9953"/>
                  </a:lnTo>
                  <a:lnTo>
                    <a:pt x="8930" y="10074"/>
                  </a:lnTo>
                  <a:lnTo>
                    <a:pt x="8833" y="10196"/>
                  </a:lnTo>
                  <a:lnTo>
                    <a:pt x="8589" y="10050"/>
                  </a:lnTo>
                  <a:lnTo>
                    <a:pt x="8711" y="9977"/>
                  </a:lnTo>
                  <a:lnTo>
                    <a:pt x="8833" y="9880"/>
                  </a:lnTo>
                  <a:lnTo>
                    <a:pt x="9027" y="9685"/>
                  </a:lnTo>
                  <a:lnTo>
                    <a:pt x="9879" y="8931"/>
                  </a:lnTo>
                  <a:close/>
                  <a:moveTo>
                    <a:pt x="10317" y="5670"/>
                  </a:moveTo>
                  <a:lnTo>
                    <a:pt x="10585" y="5962"/>
                  </a:lnTo>
                  <a:lnTo>
                    <a:pt x="10220" y="6230"/>
                  </a:lnTo>
                  <a:lnTo>
                    <a:pt x="9879" y="6497"/>
                  </a:lnTo>
                  <a:lnTo>
                    <a:pt x="9198" y="7081"/>
                  </a:lnTo>
                  <a:lnTo>
                    <a:pt x="8541" y="7690"/>
                  </a:lnTo>
                  <a:lnTo>
                    <a:pt x="7908" y="8274"/>
                  </a:lnTo>
                  <a:lnTo>
                    <a:pt x="7276" y="8906"/>
                  </a:lnTo>
                  <a:lnTo>
                    <a:pt x="6643" y="9515"/>
                  </a:lnTo>
                  <a:lnTo>
                    <a:pt x="6108" y="10050"/>
                  </a:lnTo>
                  <a:lnTo>
                    <a:pt x="5962" y="10196"/>
                  </a:lnTo>
                  <a:lnTo>
                    <a:pt x="5864" y="10366"/>
                  </a:lnTo>
                  <a:lnTo>
                    <a:pt x="5767" y="10512"/>
                  </a:lnTo>
                  <a:lnTo>
                    <a:pt x="5694" y="10682"/>
                  </a:lnTo>
                  <a:lnTo>
                    <a:pt x="5378" y="10415"/>
                  </a:lnTo>
                  <a:lnTo>
                    <a:pt x="5524" y="10293"/>
                  </a:lnTo>
                  <a:lnTo>
                    <a:pt x="5670" y="10147"/>
                  </a:lnTo>
                  <a:lnTo>
                    <a:pt x="5913" y="9880"/>
                  </a:lnTo>
                  <a:lnTo>
                    <a:pt x="6424" y="9320"/>
                  </a:lnTo>
                  <a:lnTo>
                    <a:pt x="6935" y="8760"/>
                  </a:lnTo>
                  <a:lnTo>
                    <a:pt x="6984" y="8712"/>
                  </a:lnTo>
                  <a:lnTo>
                    <a:pt x="7008" y="8663"/>
                  </a:lnTo>
                  <a:lnTo>
                    <a:pt x="7008" y="8566"/>
                  </a:lnTo>
                  <a:lnTo>
                    <a:pt x="7519" y="8103"/>
                  </a:lnTo>
                  <a:lnTo>
                    <a:pt x="7762" y="7884"/>
                  </a:lnTo>
                  <a:lnTo>
                    <a:pt x="8054" y="7690"/>
                  </a:lnTo>
                  <a:lnTo>
                    <a:pt x="8370" y="7495"/>
                  </a:lnTo>
                  <a:lnTo>
                    <a:pt x="8516" y="7373"/>
                  </a:lnTo>
                  <a:lnTo>
                    <a:pt x="8541" y="7300"/>
                  </a:lnTo>
                  <a:lnTo>
                    <a:pt x="8565" y="7227"/>
                  </a:lnTo>
                  <a:lnTo>
                    <a:pt x="8735" y="7130"/>
                  </a:lnTo>
                  <a:lnTo>
                    <a:pt x="8906" y="6984"/>
                  </a:lnTo>
                  <a:lnTo>
                    <a:pt x="9246" y="6716"/>
                  </a:lnTo>
                  <a:lnTo>
                    <a:pt x="9782" y="6205"/>
                  </a:lnTo>
                  <a:lnTo>
                    <a:pt x="10317" y="5670"/>
                  </a:lnTo>
                  <a:close/>
                  <a:moveTo>
                    <a:pt x="10195" y="9369"/>
                  </a:moveTo>
                  <a:lnTo>
                    <a:pt x="10439" y="9661"/>
                  </a:lnTo>
                  <a:lnTo>
                    <a:pt x="9928" y="10147"/>
                  </a:lnTo>
                  <a:lnTo>
                    <a:pt x="9660" y="10415"/>
                  </a:lnTo>
                  <a:lnTo>
                    <a:pt x="9514" y="10536"/>
                  </a:lnTo>
                  <a:lnTo>
                    <a:pt x="9417" y="10682"/>
                  </a:lnTo>
                  <a:lnTo>
                    <a:pt x="9222" y="10512"/>
                  </a:lnTo>
                  <a:lnTo>
                    <a:pt x="9052" y="10366"/>
                  </a:lnTo>
                  <a:lnTo>
                    <a:pt x="9198" y="10293"/>
                  </a:lnTo>
                  <a:lnTo>
                    <a:pt x="9319" y="10171"/>
                  </a:lnTo>
                  <a:lnTo>
                    <a:pt x="9538" y="9977"/>
                  </a:lnTo>
                  <a:lnTo>
                    <a:pt x="9879" y="9685"/>
                  </a:lnTo>
                  <a:lnTo>
                    <a:pt x="10195" y="9369"/>
                  </a:lnTo>
                  <a:close/>
                  <a:moveTo>
                    <a:pt x="10852" y="6278"/>
                  </a:moveTo>
                  <a:lnTo>
                    <a:pt x="10901" y="6303"/>
                  </a:lnTo>
                  <a:lnTo>
                    <a:pt x="10609" y="6546"/>
                  </a:lnTo>
                  <a:lnTo>
                    <a:pt x="10341" y="6789"/>
                  </a:lnTo>
                  <a:lnTo>
                    <a:pt x="9806" y="7325"/>
                  </a:lnTo>
                  <a:lnTo>
                    <a:pt x="8565" y="8541"/>
                  </a:lnTo>
                  <a:lnTo>
                    <a:pt x="7300" y="9734"/>
                  </a:lnTo>
                  <a:lnTo>
                    <a:pt x="6643" y="10342"/>
                  </a:lnTo>
                  <a:lnTo>
                    <a:pt x="6473" y="10512"/>
                  </a:lnTo>
                  <a:lnTo>
                    <a:pt x="6327" y="10658"/>
                  </a:lnTo>
                  <a:lnTo>
                    <a:pt x="6181" y="10853"/>
                  </a:lnTo>
                  <a:lnTo>
                    <a:pt x="6083" y="11023"/>
                  </a:lnTo>
                  <a:lnTo>
                    <a:pt x="6083" y="11047"/>
                  </a:lnTo>
                  <a:lnTo>
                    <a:pt x="5791" y="10780"/>
                  </a:lnTo>
                  <a:lnTo>
                    <a:pt x="5937" y="10707"/>
                  </a:lnTo>
                  <a:lnTo>
                    <a:pt x="6083" y="10609"/>
                  </a:lnTo>
                  <a:lnTo>
                    <a:pt x="6327" y="10390"/>
                  </a:lnTo>
                  <a:lnTo>
                    <a:pt x="6765" y="9904"/>
                  </a:lnTo>
                  <a:lnTo>
                    <a:pt x="7397" y="9271"/>
                  </a:lnTo>
                  <a:lnTo>
                    <a:pt x="8054" y="8663"/>
                  </a:lnTo>
                  <a:lnTo>
                    <a:pt x="8735" y="8055"/>
                  </a:lnTo>
                  <a:lnTo>
                    <a:pt x="9441" y="7471"/>
                  </a:lnTo>
                  <a:lnTo>
                    <a:pt x="10171" y="6887"/>
                  </a:lnTo>
                  <a:lnTo>
                    <a:pt x="10852" y="6278"/>
                  </a:lnTo>
                  <a:close/>
                  <a:moveTo>
                    <a:pt x="10731" y="9953"/>
                  </a:moveTo>
                  <a:lnTo>
                    <a:pt x="10901" y="10123"/>
                  </a:lnTo>
                  <a:lnTo>
                    <a:pt x="10658" y="10317"/>
                  </a:lnTo>
                  <a:lnTo>
                    <a:pt x="10463" y="10512"/>
                  </a:lnTo>
                  <a:lnTo>
                    <a:pt x="10147" y="10755"/>
                  </a:lnTo>
                  <a:lnTo>
                    <a:pt x="10001" y="10901"/>
                  </a:lnTo>
                  <a:lnTo>
                    <a:pt x="9879" y="11047"/>
                  </a:lnTo>
                  <a:lnTo>
                    <a:pt x="9709" y="10926"/>
                  </a:lnTo>
                  <a:lnTo>
                    <a:pt x="9611" y="10877"/>
                  </a:lnTo>
                  <a:lnTo>
                    <a:pt x="9879" y="10682"/>
                  </a:lnTo>
                  <a:lnTo>
                    <a:pt x="10122" y="10488"/>
                  </a:lnTo>
                  <a:lnTo>
                    <a:pt x="10731" y="9953"/>
                  </a:lnTo>
                  <a:close/>
                  <a:moveTo>
                    <a:pt x="11193" y="6619"/>
                  </a:moveTo>
                  <a:lnTo>
                    <a:pt x="11315" y="6741"/>
                  </a:lnTo>
                  <a:lnTo>
                    <a:pt x="10852" y="7179"/>
                  </a:lnTo>
                  <a:lnTo>
                    <a:pt x="10439" y="7641"/>
                  </a:lnTo>
                  <a:lnTo>
                    <a:pt x="10001" y="8055"/>
                  </a:lnTo>
                  <a:lnTo>
                    <a:pt x="9806" y="8274"/>
                  </a:lnTo>
                  <a:lnTo>
                    <a:pt x="9733" y="8395"/>
                  </a:lnTo>
                  <a:lnTo>
                    <a:pt x="9684" y="8541"/>
                  </a:lnTo>
                  <a:lnTo>
                    <a:pt x="9684" y="8566"/>
                  </a:lnTo>
                  <a:lnTo>
                    <a:pt x="8857" y="9320"/>
                  </a:lnTo>
                  <a:lnTo>
                    <a:pt x="8565" y="9588"/>
                  </a:lnTo>
                  <a:lnTo>
                    <a:pt x="8419" y="9734"/>
                  </a:lnTo>
                  <a:lnTo>
                    <a:pt x="8346" y="9831"/>
                  </a:lnTo>
                  <a:lnTo>
                    <a:pt x="8297" y="9904"/>
                  </a:lnTo>
                  <a:lnTo>
                    <a:pt x="8224" y="9953"/>
                  </a:lnTo>
                  <a:lnTo>
                    <a:pt x="7713" y="10439"/>
                  </a:lnTo>
                  <a:lnTo>
                    <a:pt x="7203" y="10901"/>
                  </a:lnTo>
                  <a:lnTo>
                    <a:pt x="6886" y="11145"/>
                  </a:lnTo>
                  <a:lnTo>
                    <a:pt x="6716" y="11291"/>
                  </a:lnTo>
                  <a:lnTo>
                    <a:pt x="6570" y="11412"/>
                  </a:lnTo>
                  <a:lnTo>
                    <a:pt x="6254" y="11169"/>
                  </a:lnTo>
                  <a:lnTo>
                    <a:pt x="6424" y="11096"/>
                  </a:lnTo>
                  <a:lnTo>
                    <a:pt x="6570" y="10974"/>
                  </a:lnTo>
                  <a:lnTo>
                    <a:pt x="6886" y="10707"/>
                  </a:lnTo>
                  <a:lnTo>
                    <a:pt x="7446" y="10147"/>
                  </a:lnTo>
                  <a:lnTo>
                    <a:pt x="8711" y="8955"/>
                  </a:lnTo>
                  <a:lnTo>
                    <a:pt x="10001" y="7763"/>
                  </a:lnTo>
                  <a:lnTo>
                    <a:pt x="10609" y="7203"/>
                  </a:lnTo>
                  <a:lnTo>
                    <a:pt x="10901" y="6911"/>
                  </a:lnTo>
                  <a:lnTo>
                    <a:pt x="11193" y="6619"/>
                  </a:lnTo>
                  <a:close/>
                  <a:moveTo>
                    <a:pt x="11120" y="10366"/>
                  </a:moveTo>
                  <a:lnTo>
                    <a:pt x="11290" y="10536"/>
                  </a:lnTo>
                  <a:lnTo>
                    <a:pt x="10998" y="10828"/>
                  </a:lnTo>
                  <a:lnTo>
                    <a:pt x="10706" y="11096"/>
                  </a:lnTo>
                  <a:lnTo>
                    <a:pt x="10487" y="11266"/>
                  </a:lnTo>
                  <a:lnTo>
                    <a:pt x="10244" y="11437"/>
                  </a:lnTo>
                  <a:lnTo>
                    <a:pt x="10171" y="11315"/>
                  </a:lnTo>
                  <a:lnTo>
                    <a:pt x="10074" y="11218"/>
                  </a:lnTo>
                  <a:lnTo>
                    <a:pt x="10220" y="11120"/>
                  </a:lnTo>
                  <a:lnTo>
                    <a:pt x="10366" y="11023"/>
                  </a:lnTo>
                  <a:lnTo>
                    <a:pt x="10633" y="10780"/>
                  </a:lnTo>
                  <a:lnTo>
                    <a:pt x="10877" y="10585"/>
                  </a:lnTo>
                  <a:lnTo>
                    <a:pt x="11120" y="10366"/>
                  </a:lnTo>
                  <a:close/>
                  <a:moveTo>
                    <a:pt x="10220" y="5208"/>
                  </a:moveTo>
                  <a:lnTo>
                    <a:pt x="10122" y="5232"/>
                  </a:lnTo>
                  <a:lnTo>
                    <a:pt x="10049" y="5305"/>
                  </a:lnTo>
                  <a:lnTo>
                    <a:pt x="9952" y="5378"/>
                  </a:lnTo>
                  <a:lnTo>
                    <a:pt x="9344" y="6011"/>
                  </a:lnTo>
                  <a:lnTo>
                    <a:pt x="9027" y="6303"/>
                  </a:lnTo>
                  <a:lnTo>
                    <a:pt x="8687" y="6570"/>
                  </a:lnTo>
                  <a:lnTo>
                    <a:pt x="8419" y="6789"/>
                  </a:lnTo>
                  <a:lnTo>
                    <a:pt x="8005" y="6497"/>
                  </a:lnTo>
                  <a:lnTo>
                    <a:pt x="7592" y="6157"/>
                  </a:lnTo>
                  <a:lnTo>
                    <a:pt x="7373" y="5962"/>
                  </a:lnTo>
                  <a:lnTo>
                    <a:pt x="7178" y="5767"/>
                  </a:lnTo>
                  <a:lnTo>
                    <a:pt x="6984" y="5573"/>
                  </a:lnTo>
                  <a:lnTo>
                    <a:pt x="6740" y="5402"/>
                  </a:lnTo>
                  <a:lnTo>
                    <a:pt x="6716" y="5329"/>
                  </a:lnTo>
                  <a:lnTo>
                    <a:pt x="6643" y="5281"/>
                  </a:lnTo>
                  <a:lnTo>
                    <a:pt x="6594" y="5256"/>
                  </a:lnTo>
                  <a:lnTo>
                    <a:pt x="6448" y="5256"/>
                  </a:lnTo>
                  <a:lnTo>
                    <a:pt x="6400" y="5305"/>
                  </a:lnTo>
                  <a:lnTo>
                    <a:pt x="5621" y="6011"/>
                  </a:lnTo>
                  <a:lnTo>
                    <a:pt x="5280" y="6303"/>
                  </a:lnTo>
                  <a:lnTo>
                    <a:pt x="5134" y="6473"/>
                  </a:lnTo>
                  <a:lnTo>
                    <a:pt x="5086" y="6570"/>
                  </a:lnTo>
                  <a:lnTo>
                    <a:pt x="5037" y="6668"/>
                  </a:lnTo>
                  <a:lnTo>
                    <a:pt x="5037" y="6716"/>
                  </a:lnTo>
                  <a:lnTo>
                    <a:pt x="5037" y="6741"/>
                  </a:lnTo>
                  <a:lnTo>
                    <a:pt x="5086" y="6789"/>
                  </a:lnTo>
                  <a:lnTo>
                    <a:pt x="5110" y="6814"/>
                  </a:lnTo>
                  <a:lnTo>
                    <a:pt x="5183" y="6911"/>
                  </a:lnTo>
                  <a:lnTo>
                    <a:pt x="5256" y="7033"/>
                  </a:lnTo>
                  <a:lnTo>
                    <a:pt x="5426" y="7227"/>
                  </a:lnTo>
                  <a:lnTo>
                    <a:pt x="5791" y="7617"/>
                  </a:lnTo>
                  <a:lnTo>
                    <a:pt x="6156" y="8079"/>
                  </a:lnTo>
                  <a:lnTo>
                    <a:pt x="6521" y="8541"/>
                  </a:lnTo>
                  <a:lnTo>
                    <a:pt x="5694" y="9466"/>
                  </a:lnTo>
                  <a:lnTo>
                    <a:pt x="5256" y="9904"/>
                  </a:lnTo>
                  <a:lnTo>
                    <a:pt x="5159" y="10025"/>
                  </a:lnTo>
                  <a:lnTo>
                    <a:pt x="5061" y="10147"/>
                  </a:lnTo>
                  <a:lnTo>
                    <a:pt x="5013" y="10269"/>
                  </a:lnTo>
                  <a:lnTo>
                    <a:pt x="4988" y="10415"/>
                  </a:lnTo>
                  <a:lnTo>
                    <a:pt x="4988" y="10439"/>
                  </a:lnTo>
                  <a:lnTo>
                    <a:pt x="4988" y="10512"/>
                  </a:lnTo>
                  <a:lnTo>
                    <a:pt x="5013" y="10585"/>
                  </a:lnTo>
                  <a:lnTo>
                    <a:pt x="5159" y="10780"/>
                  </a:lnTo>
                  <a:lnTo>
                    <a:pt x="5305" y="10950"/>
                  </a:lnTo>
                  <a:lnTo>
                    <a:pt x="5670" y="11291"/>
                  </a:lnTo>
                  <a:lnTo>
                    <a:pt x="6035" y="11607"/>
                  </a:lnTo>
                  <a:lnTo>
                    <a:pt x="6424" y="11875"/>
                  </a:lnTo>
                  <a:lnTo>
                    <a:pt x="6473" y="11899"/>
                  </a:lnTo>
                  <a:lnTo>
                    <a:pt x="6521" y="11923"/>
                  </a:lnTo>
                  <a:lnTo>
                    <a:pt x="6594" y="11899"/>
                  </a:lnTo>
                  <a:lnTo>
                    <a:pt x="6619" y="11899"/>
                  </a:lnTo>
                  <a:lnTo>
                    <a:pt x="6692" y="11826"/>
                  </a:lnTo>
                  <a:lnTo>
                    <a:pt x="6740" y="11729"/>
                  </a:lnTo>
                  <a:lnTo>
                    <a:pt x="6911" y="11631"/>
                  </a:lnTo>
                  <a:lnTo>
                    <a:pt x="7057" y="11510"/>
                  </a:lnTo>
                  <a:lnTo>
                    <a:pt x="7349" y="11266"/>
                  </a:lnTo>
                  <a:lnTo>
                    <a:pt x="7859" y="10828"/>
                  </a:lnTo>
                  <a:lnTo>
                    <a:pt x="8370" y="10342"/>
                  </a:lnTo>
                  <a:lnTo>
                    <a:pt x="8468" y="10439"/>
                  </a:lnTo>
                  <a:lnTo>
                    <a:pt x="8784" y="10707"/>
                  </a:lnTo>
                  <a:lnTo>
                    <a:pt x="9076" y="10999"/>
                  </a:lnTo>
                  <a:lnTo>
                    <a:pt x="9198" y="11120"/>
                  </a:lnTo>
                  <a:lnTo>
                    <a:pt x="9319" y="11218"/>
                  </a:lnTo>
                  <a:lnTo>
                    <a:pt x="9587" y="11364"/>
                  </a:lnTo>
                  <a:lnTo>
                    <a:pt x="9709" y="11485"/>
                  </a:lnTo>
                  <a:lnTo>
                    <a:pt x="9830" y="11583"/>
                  </a:lnTo>
                  <a:lnTo>
                    <a:pt x="9928" y="11704"/>
                  </a:lnTo>
                  <a:lnTo>
                    <a:pt x="10001" y="11753"/>
                  </a:lnTo>
                  <a:lnTo>
                    <a:pt x="10074" y="11777"/>
                  </a:lnTo>
                  <a:lnTo>
                    <a:pt x="10098" y="11802"/>
                  </a:lnTo>
                  <a:lnTo>
                    <a:pt x="10220" y="11802"/>
                  </a:lnTo>
                  <a:lnTo>
                    <a:pt x="10317" y="11777"/>
                  </a:lnTo>
                  <a:lnTo>
                    <a:pt x="10414" y="11729"/>
                  </a:lnTo>
                  <a:lnTo>
                    <a:pt x="10512" y="11680"/>
                  </a:lnTo>
                  <a:lnTo>
                    <a:pt x="10706" y="11534"/>
                  </a:lnTo>
                  <a:lnTo>
                    <a:pt x="10877" y="11388"/>
                  </a:lnTo>
                  <a:lnTo>
                    <a:pt x="11096" y="11218"/>
                  </a:lnTo>
                  <a:lnTo>
                    <a:pt x="11315" y="10999"/>
                  </a:lnTo>
                  <a:lnTo>
                    <a:pt x="11704" y="10585"/>
                  </a:lnTo>
                  <a:lnTo>
                    <a:pt x="11753" y="10512"/>
                  </a:lnTo>
                  <a:lnTo>
                    <a:pt x="11753" y="10439"/>
                  </a:lnTo>
                  <a:lnTo>
                    <a:pt x="11728" y="10366"/>
                  </a:lnTo>
                  <a:lnTo>
                    <a:pt x="11680" y="10317"/>
                  </a:lnTo>
                  <a:lnTo>
                    <a:pt x="11631" y="10244"/>
                  </a:lnTo>
                  <a:lnTo>
                    <a:pt x="11339" y="9904"/>
                  </a:lnTo>
                  <a:lnTo>
                    <a:pt x="11047" y="9588"/>
                  </a:lnTo>
                  <a:lnTo>
                    <a:pt x="10731" y="9271"/>
                  </a:lnTo>
                  <a:lnTo>
                    <a:pt x="10439" y="8955"/>
                  </a:lnTo>
                  <a:lnTo>
                    <a:pt x="10414" y="8906"/>
                  </a:lnTo>
                  <a:lnTo>
                    <a:pt x="10366" y="8882"/>
                  </a:lnTo>
                  <a:lnTo>
                    <a:pt x="10195" y="8639"/>
                  </a:lnTo>
                  <a:lnTo>
                    <a:pt x="10220" y="8590"/>
                  </a:lnTo>
                  <a:lnTo>
                    <a:pt x="10220" y="8517"/>
                  </a:lnTo>
                  <a:lnTo>
                    <a:pt x="10220" y="8468"/>
                  </a:lnTo>
                  <a:lnTo>
                    <a:pt x="10195" y="8420"/>
                  </a:lnTo>
                  <a:lnTo>
                    <a:pt x="10463" y="8152"/>
                  </a:lnTo>
                  <a:lnTo>
                    <a:pt x="10706" y="7909"/>
                  </a:lnTo>
                  <a:lnTo>
                    <a:pt x="11193" y="7422"/>
                  </a:lnTo>
                  <a:lnTo>
                    <a:pt x="11461" y="7179"/>
                  </a:lnTo>
                  <a:lnTo>
                    <a:pt x="11680" y="6911"/>
                  </a:lnTo>
                  <a:lnTo>
                    <a:pt x="11728" y="6838"/>
                  </a:lnTo>
                  <a:lnTo>
                    <a:pt x="11728" y="6741"/>
                  </a:lnTo>
                  <a:lnTo>
                    <a:pt x="11753" y="6692"/>
                  </a:lnTo>
                  <a:lnTo>
                    <a:pt x="11753" y="6643"/>
                  </a:lnTo>
                  <a:lnTo>
                    <a:pt x="11753" y="6570"/>
                  </a:lnTo>
                  <a:lnTo>
                    <a:pt x="11728" y="6522"/>
                  </a:lnTo>
                  <a:lnTo>
                    <a:pt x="11607" y="6351"/>
                  </a:lnTo>
                  <a:lnTo>
                    <a:pt x="11461" y="6205"/>
                  </a:lnTo>
                  <a:lnTo>
                    <a:pt x="11169" y="5913"/>
                  </a:lnTo>
                  <a:lnTo>
                    <a:pt x="10852" y="5597"/>
                  </a:lnTo>
                  <a:lnTo>
                    <a:pt x="10536" y="5305"/>
                  </a:lnTo>
                  <a:lnTo>
                    <a:pt x="10463" y="5256"/>
                  </a:lnTo>
                  <a:lnTo>
                    <a:pt x="10366" y="5256"/>
                  </a:lnTo>
                  <a:lnTo>
                    <a:pt x="10341" y="5232"/>
                  </a:lnTo>
                  <a:lnTo>
                    <a:pt x="10220" y="5208"/>
                  </a:lnTo>
                  <a:close/>
                  <a:moveTo>
                    <a:pt x="11631" y="536"/>
                  </a:moveTo>
                  <a:lnTo>
                    <a:pt x="11728" y="658"/>
                  </a:lnTo>
                  <a:lnTo>
                    <a:pt x="11801" y="779"/>
                  </a:lnTo>
                  <a:lnTo>
                    <a:pt x="12020" y="998"/>
                  </a:lnTo>
                  <a:lnTo>
                    <a:pt x="12483" y="1412"/>
                  </a:lnTo>
                  <a:lnTo>
                    <a:pt x="13164" y="2044"/>
                  </a:lnTo>
                  <a:lnTo>
                    <a:pt x="13797" y="2677"/>
                  </a:lnTo>
                  <a:lnTo>
                    <a:pt x="14429" y="3334"/>
                  </a:lnTo>
                  <a:lnTo>
                    <a:pt x="15062" y="3991"/>
                  </a:lnTo>
                  <a:lnTo>
                    <a:pt x="16278" y="5354"/>
                  </a:lnTo>
                  <a:lnTo>
                    <a:pt x="16303" y="5354"/>
                  </a:lnTo>
                  <a:lnTo>
                    <a:pt x="16254" y="5548"/>
                  </a:lnTo>
                  <a:lnTo>
                    <a:pt x="16230" y="5719"/>
                  </a:lnTo>
                  <a:lnTo>
                    <a:pt x="16181" y="6084"/>
                  </a:lnTo>
                  <a:lnTo>
                    <a:pt x="16181" y="6838"/>
                  </a:lnTo>
                  <a:lnTo>
                    <a:pt x="16157" y="7690"/>
                  </a:lnTo>
                  <a:lnTo>
                    <a:pt x="16157" y="8541"/>
                  </a:lnTo>
                  <a:lnTo>
                    <a:pt x="16181" y="10244"/>
                  </a:lnTo>
                  <a:lnTo>
                    <a:pt x="16230" y="11948"/>
                  </a:lnTo>
                  <a:lnTo>
                    <a:pt x="16230" y="11972"/>
                  </a:lnTo>
                  <a:lnTo>
                    <a:pt x="15938" y="12167"/>
                  </a:lnTo>
                  <a:lnTo>
                    <a:pt x="15646" y="12410"/>
                  </a:lnTo>
                  <a:lnTo>
                    <a:pt x="15354" y="12653"/>
                  </a:lnTo>
                  <a:lnTo>
                    <a:pt x="15086" y="12921"/>
                  </a:lnTo>
                  <a:lnTo>
                    <a:pt x="14551" y="13456"/>
                  </a:lnTo>
                  <a:lnTo>
                    <a:pt x="14016" y="13992"/>
                  </a:lnTo>
                  <a:lnTo>
                    <a:pt x="11509" y="16401"/>
                  </a:lnTo>
                  <a:lnTo>
                    <a:pt x="11461" y="16474"/>
                  </a:lnTo>
                  <a:lnTo>
                    <a:pt x="9830" y="16571"/>
                  </a:lnTo>
                  <a:lnTo>
                    <a:pt x="9027" y="16595"/>
                  </a:lnTo>
                  <a:lnTo>
                    <a:pt x="8200" y="16620"/>
                  </a:lnTo>
                  <a:lnTo>
                    <a:pt x="7349" y="16595"/>
                  </a:lnTo>
                  <a:lnTo>
                    <a:pt x="6521" y="16571"/>
                  </a:lnTo>
                  <a:lnTo>
                    <a:pt x="5840" y="16498"/>
                  </a:lnTo>
                  <a:lnTo>
                    <a:pt x="5329" y="16498"/>
                  </a:lnTo>
                  <a:lnTo>
                    <a:pt x="5159" y="16522"/>
                  </a:lnTo>
                  <a:lnTo>
                    <a:pt x="5110" y="16401"/>
                  </a:lnTo>
                  <a:lnTo>
                    <a:pt x="5037" y="16255"/>
                  </a:lnTo>
                  <a:lnTo>
                    <a:pt x="4940" y="16133"/>
                  </a:lnTo>
                  <a:lnTo>
                    <a:pt x="4842" y="16011"/>
                  </a:lnTo>
                  <a:lnTo>
                    <a:pt x="4429" y="15549"/>
                  </a:lnTo>
                  <a:lnTo>
                    <a:pt x="3772" y="14868"/>
                  </a:lnTo>
                  <a:lnTo>
                    <a:pt x="3431" y="14527"/>
                  </a:lnTo>
                  <a:lnTo>
                    <a:pt x="3090" y="14211"/>
                  </a:lnTo>
                  <a:lnTo>
                    <a:pt x="2750" y="13919"/>
                  </a:lnTo>
                  <a:lnTo>
                    <a:pt x="2385" y="13651"/>
                  </a:lnTo>
                  <a:lnTo>
                    <a:pt x="1679" y="13116"/>
                  </a:lnTo>
                  <a:lnTo>
                    <a:pt x="1338" y="12824"/>
                  </a:lnTo>
                  <a:lnTo>
                    <a:pt x="1022" y="12532"/>
                  </a:lnTo>
                  <a:lnTo>
                    <a:pt x="730" y="12191"/>
                  </a:lnTo>
                  <a:lnTo>
                    <a:pt x="487" y="11850"/>
                  </a:lnTo>
                  <a:lnTo>
                    <a:pt x="535" y="11704"/>
                  </a:lnTo>
                  <a:lnTo>
                    <a:pt x="560" y="11534"/>
                  </a:lnTo>
                  <a:lnTo>
                    <a:pt x="584" y="11218"/>
                  </a:lnTo>
                  <a:lnTo>
                    <a:pt x="584" y="10561"/>
                  </a:lnTo>
                  <a:lnTo>
                    <a:pt x="584" y="9612"/>
                  </a:lnTo>
                  <a:lnTo>
                    <a:pt x="584" y="8663"/>
                  </a:lnTo>
                  <a:lnTo>
                    <a:pt x="584" y="7714"/>
                  </a:lnTo>
                  <a:lnTo>
                    <a:pt x="535" y="6765"/>
                  </a:lnTo>
                  <a:lnTo>
                    <a:pt x="535" y="6132"/>
                  </a:lnTo>
                  <a:lnTo>
                    <a:pt x="511" y="5792"/>
                  </a:lnTo>
                  <a:lnTo>
                    <a:pt x="438" y="5475"/>
                  </a:lnTo>
                  <a:lnTo>
                    <a:pt x="511" y="5402"/>
                  </a:lnTo>
                  <a:lnTo>
                    <a:pt x="1046" y="4721"/>
                  </a:lnTo>
                  <a:lnTo>
                    <a:pt x="1582" y="4040"/>
                  </a:lnTo>
                  <a:lnTo>
                    <a:pt x="2141" y="3358"/>
                  </a:lnTo>
                  <a:lnTo>
                    <a:pt x="2725" y="2726"/>
                  </a:lnTo>
                  <a:lnTo>
                    <a:pt x="2993" y="2458"/>
                  </a:lnTo>
                  <a:lnTo>
                    <a:pt x="3285" y="2190"/>
                  </a:lnTo>
                  <a:lnTo>
                    <a:pt x="3869" y="1655"/>
                  </a:lnTo>
                  <a:lnTo>
                    <a:pt x="4429" y="1120"/>
                  </a:lnTo>
                  <a:lnTo>
                    <a:pt x="4696" y="852"/>
                  </a:lnTo>
                  <a:lnTo>
                    <a:pt x="4964" y="560"/>
                  </a:lnTo>
                  <a:lnTo>
                    <a:pt x="5305" y="609"/>
                  </a:lnTo>
                  <a:lnTo>
                    <a:pt x="5670" y="633"/>
                  </a:lnTo>
                  <a:lnTo>
                    <a:pt x="6400" y="633"/>
                  </a:lnTo>
                  <a:lnTo>
                    <a:pt x="8127" y="609"/>
                  </a:lnTo>
                  <a:lnTo>
                    <a:pt x="9003" y="609"/>
                  </a:lnTo>
                  <a:lnTo>
                    <a:pt x="9879" y="633"/>
                  </a:lnTo>
                  <a:lnTo>
                    <a:pt x="10779" y="609"/>
                  </a:lnTo>
                  <a:lnTo>
                    <a:pt x="11217" y="585"/>
                  </a:lnTo>
                  <a:lnTo>
                    <a:pt x="11631" y="536"/>
                  </a:lnTo>
                  <a:close/>
                  <a:moveTo>
                    <a:pt x="10731" y="1"/>
                  </a:moveTo>
                  <a:lnTo>
                    <a:pt x="9855" y="25"/>
                  </a:lnTo>
                  <a:lnTo>
                    <a:pt x="8127" y="49"/>
                  </a:lnTo>
                  <a:lnTo>
                    <a:pt x="6400" y="74"/>
                  </a:lnTo>
                  <a:lnTo>
                    <a:pt x="5597" y="74"/>
                  </a:lnTo>
                  <a:lnTo>
                    <a:pt x="5207" y="98"/>
                  </a:lnTo>
                  <a:lnTo>
                    <a:pt x="4818" y="171"/>
                  </a:lnTo>
                  <a:lnTo>
                    <a:pt x="4769" y="195"/>
                  </a:lnTo>
                  <a:lnTo>
                    <a:pt x="4721" y="244"/>
                  </a:lnTo>
                  <a:lnTo>
                    <a:pt x="4696" y="293"/>
                  </a:lnTo>
                  <a:lnTo>
                    <a:pt x="4696" y="341"/>
                  </a:lnTo>
                  <a:lnTo>
                    <a:pt x="4331" y="536"/>
                  </a:lnTo>
                  <a:lnTo>
                    <a:pt x="4015" y="779"/>
                  </a:lnTo>
                  <a:lnTo>
                    <a:pt x="3674" y="1023"/>
                  </a:lnTo>
                  <a:lnTo>
                    <a:pt x="3382" y="1315"/>
                  </a:lnTo>
                  <a:lnTo>
                    <a:pt x="2774" y="1899"/>
                  </a:lnTo>
                  <a:lnTo>
                    <a:pt x="2239" y="2458"/>
                  </a:lnTo>
                  <a:lnTo>
                    <a:pt x="1655" y="3091"/>
                  </a:lnTo>
                  <a:lnTo>
                    <a:pt x="1071" y="3748"/>
                  </a:lnTo>
                  <a:lnTo>
                    <a:pt x="535" y="4429"/>
                  </a:lnTo>
                  <a:lnTo>
                    <a:pt x="49" y="5135"/>
                  </a:lnTo>
                  <a:lnTo>
                    <a:pt x="24" y="5208"/>
                  </a:lnTo>
                  <a:lnTo>
                    <a:pt x="0" y="5281"/>
                  </a:lnTo>
                  <a:lnTo>
                    <a:pt x="24" y="5354"/>
                  </a:lnTo>
                  <a:lnTo>
                    <a:pt x="49" y="5402"/>
                  </a:lnTo>
                  <a:lnTo>
                    <a:pt x="0" y="5694"/>
                  </a:lnTo>
                  <a:lnTo>
                    <a:pt x="0" y="5986"/>
                  </a:lnTo>
                  <a:lnTo>
                    <a:pt x="24" y="6570"/>
                  </a:lnTo>
                  <a:lnTo>
                    <a:pt x="73" y="8468"/>
                  </a:lnTo>
                  <a:lnTo>
                    <a:pt x="73" y="9417"/>
                  </a:lnTo>
                  <a:lnTo>
                    <a:pt x="73" y="10366"/>
                  </a:lnTo>
                  <a:lnTo>
                    <a:pt x="49" y="10755"/>
                  </a:lnTo>
                  <a:lnTo>
                    <a:pt x="0" y="11145"/>
                  </a:lnTo>
                  <a:lnTo>
                    <a:pt x="0" y="11339"/>
                  </a:lnTo>
                  <a:lnTo>
                    <a:pt x="0" y="11534"/>
                  </a:lnTo>
                  <a:lnTo>
                    <a:pt x="24" y="11729"/>
                  </a:lnTo>
                  <a:lnTo>
                    <a:pt x="97" y="11899"/>
                  </a:lnTo>
                  <a:lnTo>
                    <a:pt x="73" y="11948"/>
                  </a:lnTo>
                  <a:lnTo>
                    <a:pt x="73" y="11996"/>
                  </a:lnTo>
                  <a:lnTo>
                    <a:pt x="146" y="12191"/>
                  </a:lnTo>
                  <a:lnTo>
                    <a:pt x="219" y="12361"/>
                  </a:lnTo>
                  <a:lnTo>
                    <a:pt x="292" y="12532"/>
                  </a:lnTo>
                  <a:lnTo>
                    <a:pt x="414" y="12702"/>
                  </a:lnTo>
                  <a:lnTo>
                    <a:pt x="535" y="12848"/>
                  </a:lnTo>
                  <a:lnTo>
                    <a:pt x="681" y="12994"/>
                  </a:lnTo>
                  <a:lnTo>
                    <a:pt x="998" y="13286"/>
                  </a:lnTo>
                  <a:lnTo>
                    <a:pt x="1338" y="13554"/>
                  </a:lnTo>
                  <a:lnTo>
                    <a:pt x="1679" y="13797"/>
                  </a:lnTo>
                  <a:lnTo>
                    <a:pt x="1995" y="14040"/>
                  </a:lnTo>
                  <a:lnTo>
                    <a:pt x="2287" y="14259"/>
                  </a:lnTo>
                  <a:lnTo>
                    <a:pt x="2652" y="14576"/>
                  </a:lnTo>
                  <a:lnTo>
                    <a:pt x="2993" y="14916"/>
                  </a:lnTo>
                  <a:lnTo>
                    <a:pt x="3650" y="15598"/>
                  </a:lnTo>
                  <a:lnTo>
                    <a:pt x="3991" y="15987"/>
                  </a:lnTo>
                  <a:lnTo>
                    <a:pt x="4331" y="16376"/>
                  </a:lnTo>
                  <a:lnTo>
                    <a:pt x="4453" y="16547"/>
                  </a:lnTo>
                  <a:lnTo>
                    <a:pt x="4599" y="16693"/>
                  </a:lnTo>
                  <a:lnTo>
                    <a:pt x="4745" y="16814"/>
                  </a:lnTo>
                  <a:lnTo>
                    <a:pt x="4818" y="16863"/>
                  </a:lnTo>
                  <a:lnTo>
                    <a:pt x="4940" y="16887"/>
                  </a:lnTo>
                  <a:lnTo>
                    <a:pt x="5013" y="16887"/>
                  </a:lnTo>
                  <a:lnTo>
                    <a:pt x="5086" y="16863"/>
                  </a:lnTo>
                  <a:lnTo>
                    <a:pt x="5232" y="16912"/>
                  </a:lnTo>
                  <a:lnTo>
                    <a:pt x="5378" y="16960"/>
                  </a:lnTo>
                  <a:lnTo>
                    <a:pt x="5694" y="17009"/>
                  </a:lnTo>
                  <a:lnTo>
                    <a:pt x="6327" y="17058"/>
                  </a:lnTo>
                  <a:lnTo>
                    <a:pt x="7178" y="17106"/>
                  </a:lnTo>
                  <a:lnTo>
                    <a:pt x="8005" y="17106"/>
                  </a:lnTo>
                  <a:lnTo>
                    <a:pt x="8906" y="17131"/>
                  </a:lnTo>
                  <a:lnTo>
                    <a:pt x="9806" y="17106"/>
                  </a:lnTo>
                  <a:lnTo>
                    <a:pt x="10706" y="17033"/>
                  </a:lnTo>
                  <a:lnTo>
                    <a:pt x="11582" y="16936"/>
                  </a:lnTo>
                  <a:lnTo>
                    <a:pt x="11655" y="16912"/>
                  </a:lnTo>
                  <a:lnTo>
                    <a:pt x="11704" y="16887"/>
                  </a:lnTo>
                  <a:lnTo>
                    <a:pt x="11753" y="16839"/>
                  </a:lnTo>
                  <a:lnTo>
                    <a:pt x="11801" y="16790"/>
                  </a:lnTo>
                  <a:lnTo>
                    <a:pt x="11850" y="16741"/>
                  </a:lnTo>
                  <a:lnTo>
                    <a:pt x="14210" y="14454"/>
                  </a:lnTo>
                  <a:lnTo>
                    <a:pt x="14794" y="13919"/>
                  </a:lnTo>
                  <a:lnTo>
                    <a:pt x="15403" y="13383"/>
                  </a:lnTo>
                  <a:lnTo>
                    <a:pt x="15694" y="13091"/>
                  </a:lnTo>
                  <a:lnTo>
                    <a:pt x="15986" y="12799"/>
                  </a:lnTo>
                  <a:lnTo>
                    <a:pt x="16230" y="12507"/>
                  </a:lnTo>
                  <a:lnTo>
                    <a:pt x="16473" y="12191"/>
                  </a:lnTo>
                  <a:lnTo>
                    <a:pt x="16570" y="12191"/>
                  </a:lnTo>
                  <a:lnTo>
                    <a:pt x="16668" y="12142"/>
                  </a:lnTo>
                  <a:lnTo>
                    <a:pt x="16716" y="12069"/>
                  </a:lnTo>
                  <a:lnTo>
                    <a:pt x="16741" y="11948"/>
                  </a:lnTo>
                  <a:lnTo>
                    <a:pt x="16692" y="10244"/>
                  </a:lnTo>
                  <a:lnTo>
                    <a:pt x="16668" y="8541"/>
                  </a:lnTo>
                  <a:lnTo>
                    <a:pt x="16692" y="6838"/>
                  </a:lnTo>
                  <a:lnTo>
                    <a:pt x="16716" y="6084"/>
                  </a:lnTo>
                  <a:lnTo>
                    <a:pt x="16716" y="5694"/>
                  </a:lnTo>
                  <a:lnTo>
                    <a:pt x="16692" y="5500"/>
                  </a:lnTo>
                  <a:lnTo>
                    <a:pt x="16643" y="5329"/>
                  </a:lnTo>
                  <a:lnTo>
                    <a:pt x="16692" y="5232"/>
                  </a:lnTo>
                  <a:lnTo>
                    <a:pt x="16716" y="5159"/>
                  </a:lnTo>
                  <a:lnTo>
                    <a:pt x="16692" y="5062"/>
                  </a:lnTo>
                  <a:lnTo>
                    <a:pt x="16643" y="4989"/>
                  </a:lnTo>
                  <a:lnTo>
                    <a:pt x="16084" y="4332"/>
                  </a:lnTo>
                  <a:lnTo>
                    <a:pt x="15500" y="3675"/>
                  </a:lnTo>
                  <a:lnTo>
                    <a:pt x="14916" y="3042"/>
                  </a:lnTo>
                  <a:lnTo>
                    <a:pt x="14308" y="2434"/>
                  </a:lnTo>
                  <a:lnTo>
                    <a:pt x="13651" y="1801"/>
                  </a:lnTo>
                  <a:lnTo>
                    <a:pt x="12994" y="1169"/>
                  </a:lnTo>
                  <a:lnTo>
                    <a:pt x="12726" y="901"/>
                  </a:lnTo>
                  <a:lnTo>
                    <a:pt x="12434" y="633"/>
                  </a:lnTo>
                  <a:lnTo>
                    <a:pt x="12288" y="512"/>
                  </a:lnTo>
                  <a:lnTo>
                    <a:pt x="12142" y="390"/>
                  </a:lnTo>
                  <a:lnTo>
                    <a:pt x="11972" y="293"/>
                  </a:lnTo>
                  <a:lnTo>
                    <a:pt x="11801" y="244"/>
                  </a:lnTo>
                  <a:lnTo>
                    <a:pt x="11777" y="171"/>
                  </a:lnTo>
                  <a:lnTo>
                    <a:pt x="11728" y="98"/>
                  </a:lnTo>
                  <a:lnTo>
                    <a:pt x="11655" y="74"/>
                  </a:lnTo>
                  <a:lnTo>
                    <a:pt x="11582" y="49"/>
                  </a:lnTo>
                  <a:lnTo>
                    <a:pt x="1114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01364"/>
              </p:ext>
            </p:extLst>
          </p:nvPr>
        </p:nvGraphicFramePr>
        <p:xfrm>
          <a:off x="714165" y="1590668"/>
          <a:ext cx="6934328" cy="2971057"/>
        </p:xfrm>
        <a:graphic>
          <a:graphicData uri="http://schemas.openxmlformats.org/drawingml/2006/table">
            <a:tbl>
              <a:tblPr firstRow="1" firstCol="1" bandRow="1"/>
              <a:tblGrid>
                <a:gridCol w="4659219">
                  <a:extLst>
                    <a:ext uri="{9D8B030D-6E8A-4147-A177-3AD203B41FA5}">
                      <a16:colId xmlns:a16="http://schemas.microsoft.com/office/drawing/2014/main" val="2522594316"/>
                    </a:ext>
                  </a:extLst>
                </a:gridCol>
                <a:gridCol w="1150706">
                  <a:extLst>
                    <a:ext uri="{9D8B030D-6E8A-4147-A177-3AD203B41FA5}">
                      <a16:colId xmlns:a16="http://schemas.microsoft.com/office/drawing/2014/main" val="1412492736"/>
                    </a:ext>
                  </a:extLst>
                </a:gridCol>
                <a:gridCol w="1124403">
                  <a:extLst>
                    <a:ext uri="{9D8B030D-6E8A-4147-A177-3AD203B41FA5}">
                      <a16:colId xmlns:a16="http://schemas.microsoft.com/office/drawing/2014/main" val="438055722"/>
                    </a:ext>
                  </a:extLst>
                </a:gridCol>
              </a:tblGrid>
              <a:tr h="4484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1600" b="1">
                        <a:solidFill>
                          <a:srgbClr val="00B05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7030A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Dữ liệu</a:t>
                      </a:r>
                      <a:endParaRPr lang="en-US" sz="1600" b="0">
                        <a:solidFill>
                          <a:srgbClr val="7030A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105981"/>
                  </a:ext>
                </a:extLst>
              </a:tr>
              <a:tr h="433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vụ trộm trong camera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665270"/>
                  </a:ext>
                </a:extLst>
              </a:tr>
              <a:tr h="421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dáng, tuổi tác, chiều cao của tên trộm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58695"/>
                  </a:ext>
                </a:extLst>
              </a:tr>
              <a:tr h="421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</a:t>
                      </a: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chữ: “Nước </a:t>
                      </a: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 nguy hiểm, cấm bơi</a:t>
                      </a: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!”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3656"/>
                  </a:ext>
                </a:extLst>
              </a:tr>
              <a:tr h="421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người tắm biển nên quay về bờ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867210"/>
                  </a:ext>
                </a:extLst>
              </a:tr>
              <a:tr h="4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viết, hình ảnh trong sách giáo khoa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401527"/>
                  </a:ext>
                </a:extLst>
              </a:tr>
              <a:tr h="415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 của học sinh sau khi xem sách giáo khoa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215498"/>
                  </a:ext>
                </a:extLst>
              </a:tr>
            </a:tbl>
          </a:graphicData>
        </a:graphic>
      </p:graphicFrame>
      <p:sp>
        <p:nvSpPr>
          <p:cNvPr id="23" name="Google Shape;787;p51"/>
          <p:cNvSpPr/>
          <p:nvPr/>
        </p:nvSpPr>
        <p:spPr>
          <a:xfrm>
            <a:off x="6944172" y="2109066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87;p51"/>
          <p:cNvSpPr/>
          <p:nvPr/>
        </p:nvSpPr>
        <p:spPr>
          <a:xfrm>
            <a:off x="5803740" y="2540581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87;p51"/>
          <p:cNvSpPr/>
          <p:nvPr/>
        </p:nvSpPr>
        <p:spPr>
          <a:xfrm>
            <a:off x="6944172" y="2962440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787;p51"/>
          <p:cNvSpPr/>
          <p:nvPr/>
        </p:nvSpPr>
        <p:spPr>
          <a:xfrm>
            <a:off x="5803740" y="3383680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87;p51"/>
          <p:cNvSpPr/>
          <p:nvPr/>
        </p:nvSpPr>
        <p:spPr>
          <a:xfrm>
            <a:off x="6944173" y="3804624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787;p51"/>
          <p:cNvSpPr/>
          <p:nvPr/>
        </p:nvSpPr>
        <p:spPr>
          <a:xfrm>
            <a:off x="5803740" y="4216505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2</a:t>
            </a:r>
            <a:endParaRPr>
              <a:latin typeface="UVN Ba Le" panose="04030605060802020503" pitchFamily="8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4211" y="1247749"/>
            <a:ext cx="5496877" cy="342919"/>
            <a:chOff x="883375" y="1299119"/>
            <a:chExt cx="5496877" cy="342919"/>
          </a:xfrm>
        </p:grpSpPr>
        <p:sp>
          <p:nvSpPr>
            <p:cNvPr id="9" name="Rectangle 8"/>
            <p:cNvSpPr/>
            <p:nvPr/>
          </p:nvSpPr>
          <p:spPr>
            <a:xfrm>
              <a:off x="883375" y="1303484"/>
              <a:ext cx="54968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solidFill>
                    <a:schemeClr val="tx1"/>
                  </a:solidFill>
                  <a:latin typeface="UVN Hong Ha Hep" panose="020B0506020202030204" pitchFamily="34" charset="0"/>
                </a:rPr>
                <a:t>Hãy đánh dấu        vào ô tương ứng để phân loại thông tin và dữ liệu</a:t>
              </a:r>
              <a:endParaRPr lang="en-US" sz="1600">
                <a:solidFill>
                  <a:schemeClr val="tx1"/>
                </a:solidFill>
                <a:latin typeface="UVN Hong Ha Hep" panose="020B0506020202030204" pitchFamily="34" charset="0"/>
              </a:endParaRPr>
            </a:p>
          </p:txBody>
        </p:sp>
        <p:sp>
          <p:nvSpPr>
            <p:cNvPr id="10" name="Google Shape;787;p51"/>
            <p:cNvSpPr/>
            <p:nvPr/>
          </p:nvSpPr>
          <p:spPr>
            <a:xfrm>
              <a:off x="2098999" y="1299119"/>
              <a:ext cx="289996" cy="296752"/>
            </a:xfrm>
            <a:custGeom>
              <a:avLst/>
              <a:gdLst/>
              <a:ahLst/>
              <a:cxnLst/>
              <a:rect l="l" t="t" r="r" b="b"/>
              <a:pathLst>
                <a:path w="16741" h="17131" extrusionOk="0">
                  <a:moveTo>
                    <a:pt x="6570" y="5719"/>
                  </a:moveTo>
                  <a:lnTo>
                    <a:pt x="6692" y="5913"/>
                  </a:lnTo>
                  <a:lnTo>
                    <a:pt x="6619" y="5986"/>
                  </a:lnTo>
                  <a:lnTo>
                    <a:pt x="6351" y="6181"/>
                  </a:lnTo>
                  <a:lnTo>
                    <a:pt x="6059" y="6400"/>
                  </a:lnTo>
                  <a:lnTo>
                    <a:pt x="5816" y="6668"/>
                  </a:lnTo>
                  <a:lnTo>
                    <a:pt x="5718" y="6789"/>
                  </a:lnTo>
                  <a:lnTo>
                    <a:pt x="5621" y="6935"/>
                  </a:lnTo>
                  <a:lnTo>
                    <a:pt x="5499" y="6838"/>
                  </a:lnTo>
                  <a:lnTo>
                    <a:pt x="5353" y="6741"/>
                  </a:lnTo>
                  <a:lnTo>
                    <a:pt x="5499" y="6643"/>
                  </a:lnTo>
                  <a:lnTo>
                    <a:pt x="5645" y="6522"/>
                  </a:lnTo>
                  <a:lnTo>
                    <a:pt x="5913" y="6303"/>
                  </a:lnTo>
                  <a:lnTo>
                    <a:pt x="6570" y="5719"/>
                  </a:lnTo>
                  <a:close/>
                  <a:moveTo>
                    <a:pt x="6959" y="6205"/>
                  </a:moveTo>
                  <a:lnTo>
                    <a:pt x="7057" y="6303"/>
                  </a:lnTo>
                  <a:lnTo>
                    <a:pt x="6789" y="6522"/>
                  </a:lnTo>
                  <a:lnTo>
                    <a:pt x="6473" y="6789"/>
                  </a:lnTo>
                  <a:lnTo>
                    <a:pt x="6205" y="7057"/>
                  </a:lnTo>
                  <a:lnTo>
                    <a:pt x="6083" y="7179"/>
                  </a:lnTo>
                  <a:lnTo>
                    <a:pt x="5986" y="7300"/>
                  </a:lnTo>
                  <a:lnTo>
                    <a:pt x="5864" y="7154"/>
                  </a:lnTo>
                  <a:lnTo>
                    <a:pt x="5986" y="7057"/>
                  </a:lnTo>
                  <a:lnTo>
                    <a:pt x="6108" y="6935"/>
                  </a:lnTo>
                  <a:lnTo>
                    <a:pt x="6351" y="6692"/>
                  </a:lnTo>
                  <a:lnTo>
                    <a:pt x="6619" y="6449"/>
                  </a:lnTo>
                  <a:lnTo>
                    <a:pt x="6911" y="6254"/>
                  </a:lnTo>
                  <a:lnTo>
                    <a:pt x="6959" y="6205"/>
                  </a:lnTo>
                  <a:close/>
                  <a:moveTo>
                    <a:pt x="7397" y="6619"/>
                  </a:moveTo>
                  <a:lnTo>
                    <a:pt x="7665" y="6814"/>
                  </a:lnTo>
                  <a:lnTo>
                    <a:pt x="7324" y="7033"/>
                  </a:lnTo>
                  <a:lnTo>
                    <a:pt x="7008" y="7276"/>
                  </a:lnTo>
                  <a:lnTo>
                    <a:pt x="6862" y="7422"/>
                  </a:lnTo>
                  <a:lnTo>
                    <a:pt x="6716" y="7568"/>
                  </a:lnTo>
                  <a:lnTo>
                    <a:pt x="6594" y="7714"/>
                  </a:lnTo>
                  <a:lnTo>
                    <a:pt x="6497" y="7884"/>
                  </a:lnTo>
                  <a:lnTo>
                    <a:pt x="6229" y="7568"/>
                  </a:lnTo>
                  <a:lnTo>
                    <a:pt x="6327" y="7495"/>
                  </a:lnTo>
                  <a:lnTo>
                    <a:pt x="6424" y="7422"/>
                  </a:lnTo>
                  <a:lnTo>
                    <a:pt x="6619" y="7252"/>
                  </a:lnTo>
                  <a:lnTo>
                    <a:pt x="7008" y="6935"/>
                  </a:lnTo>
                  <a:lnTo>
                    <a:pt x="7397" y="6619"/>
                  </a:lnTo>
                  <a:close/>
                  <a:moveTo>
                    <a:pt x="8030" y="7081"/>
                  </a:moveTo>
                  <a:lnTo>
                    <a:pt x="8127" y="7154"/>
                  </a:lnTo>
                  <a:lnTo>
                    <a:pt x="7762" y="7373"/>
                  </a:lnTo>
                  <a:lnTo>
                    <a:pt x="7397" y="7641"/>
                  </a:lnTo>
                  <a:lnTo>
                    <a:pt x="7057" y="7933"/>
                  </a:lnTo>
                  <a:lnTo>
                    <a:pt x="6911" y="8079"/>
                  </a:lnTo>
                  <a:lnTo>
                    <a:pt x="6765" y="8249"/>
                  </a:lnTo>
                  <a:lnTo>
                    <a:pt x="6619" y="8030"/>
                  </a:lnTo>
                  <a:lnTo>
                    <a:pt x="6643" y="8030"/>
                  </a:lnTo>
                  <a:lnTo>
                    <a:pt x="6838" y="7909"/>
                  </a:lnTo>
                  <a:lnTo>
                    <a:pt x="7008" y="7787"/>
                  </a:lnTo>
                  <a:lnTo>
                    <a:pt x="7324" y="7544"/>
                  </a:lnTo>
                  <a:lnTo>
                    <a:pt x="7689" y="7300"/>
                  </a:lnTo>
                  <a:lnTo>
                    <a:pt x="8030" y="7081"/>
                  </a:lnTo>
                  <a:close/>
                  <a:moveTo>
                    <a:pt x="9879" y="8931"/>
                  </a:moveTo>
                  <a:lnTo>
                    <a:pt x="9952" y="9052"/>
                  </a:lnTo>
                  <a:lnTo>
                    <a:pt x="9757" y="9223"/>
                  </a:lnTo>
                  <a:lnTo>
                    <a:pt x="9563" y="9417"/>
                  </a:lnTo>
                  <a:lnTo>
                    <a:pt x="9198" y="9782"/>
                  </a:lnTo>
                  <a:lnTo>
                    <a:pt x="9027" y="9953"/>
                  </a:lnTo>
                  <a:lnTo>
                    <a:pt x="8930" y="10074"/>
                  </a:lnTo>
                  <a:lnTo>
                    <a:pt x="8833" y="10196"/>
                  </a:lnTo>
                  <a:lnTo>
                    <a:pt x="8589" y="10050"/>
                  </a:lnTo>
                  <a:lnTo>
                    <a:pt x="8711" y="9977"/>
                  </a:lnTo>
                  <a:lnTo>
                    <a:pt x="8833" y="9880"/>
                  </a:lnTo>
                  <a:lnTo>
                    <a:pt x="9027" y="9685"/>
                  </a:lnTo>
                  <a:lnTo>
                    <a:pt x="9879" y="8931"/>
                  </a:lnTo>
                  <a:close/>
                  <a:moveTo>
                    <a:pt x="10317" y="5670"/>
                  </a:moveTo>
                  <a:lnTo>
                    <a:pt x="10585" y="5962"/>
                  </a:lnTo>
                  <a:lnTo>
                    <a:pt x="10220" y="6230"/>
                  </a:lnTo>
                  <a:lnTo>
                    <a:pt x="9879" y="6497"/>
                  </a:lnTo>
                  <a:lnTo>
                    <a:pt x="9198" y="7081"/>
                  </a:lnTo>
                  <a:lnTo>
                    <a:pt x="8541" y="7690"/>
                  </a:lnTo>
                  <a:lnTo>
                    <a:pt x="7908" y="8274"/>
                  </a:lnTo>
                  <a:lnTo>
                    <a:pt x="7276" y="8906"/>
                  </a:lnTo>
                  <a:lnTo>
                    <a:pt x="6643" y="9515"/>
                  </a:lnTo>
                  <a:lnTo>
                    <a:pt x="6108" y="10050"/>
                  </a:lnTo>
                  <a:lnTo>
                    <a:pt x="5962" y="10196"/>
                  </a:lnTo>
                  <a:lnTo>
                    <a:pt x="5864" y="10366"/>
                  </a:lnTo>
                  <a:lnTo>
                    <a:pt x="5767" y="10512"/>
                  </a:lnTo>
                  <a:lnTo>
                    <a:pt x="5694" y="10682"/>
                  </a:lnTo>
                  <a:lnTo>
                    <a:pt x="5378" y="10415"/>
                  </a:lnTo>
                  <a:lnTo>
                    <a:pt x="5524" y="10293"/>
                  </a:lnTo>
                  <a:lnTo>
                    <a:pt x="5670" y="10147"/>
                  </a:lnTo>
                  <a:lnTo>
                    <a:pt x="5913" y="9880"/>
                  </a:lnTo>
                  <a:lnTo>
                    <a:pt x="6424" y="9320"/>
                  </a:lnTo>
                  <a:lnTo>
                    <a:pt x="6935" y="8760"/>
                  </a:lnTo>
                  <a:lnTo>
                    <a:pt x="6984" y="8712"/>
                  </a:lnTo>
                  <a:lnTo>
                    <a:pt x="7008" y="8663"/>
                  </a:lnTo>
                  <a:lnTo>
                    <a:pt x="7008" y="8566"/>
                  </a:lnTo>
                  <a:lnTo>
                    <a:pt x="7519" y="8103"/>
                  </a:lnTo>
                  <a:lnTo>
                    <a:pt x="7762" y="7884"/>
                  </a:lnTo>
                  <a:lnTo>
                    <a:pt x="8054" y="7690"/>
                  </a:lnTo>
                  <a:lnTo>
                    <a:pt x="8370" y="7495"/>
                  </a:lnTo>
                  <a:lnTo>
                    <a:pt x="8516" y="7373"/>
                  </a:lnTo>
                  <a:lnTo>
                    <a:pt x="8541" y="7300"/>
                  </a:lnTo>
                  <a:lnTo>
                    <a:pt x="8565" y="7227"/>
                  </a:lnTo>
                  <a:lnTo>
                    <a:pt x="8735" y="7130"/>
                  </a:lnTo>
                  <a:lnTo>
                    <a:pt x="8906" y="6984"/>
                  </a:lnTo>
                  <a:lnTo>
                    <a:pt x="9246" y="6716"/>
                  </a:lnTo>
                  <a:lnTo>
                    <a:pt x="9782" y="6205"/>
                  </a:lnTo>
                  <a:lnTo>
                    <a:pt x="10317" y="5670"/>
                  </a:lnTo>
                  <a:close/>
                  <a:moveTo>
                    <a:pt x="10195" y="9369"/>
                  </a:moveTo>
                  <a:lnTo>
                    <a:pt x="10439" y="9661"/>
                  </a:lnTo>
                  <a:lnTo>
                    <a:pt x="9928" y="10147"/>
                  </a:lnTo>
                  <a:lnTo>
                    <a:pt x="9660" y="10415"/>
                  </a:lnTo>
                  <a:lnTo>
                    <a:pt x="9514" y="10536"/>
                  </a:lnTo>
                  <a:lnTo>
                    <a:pt x="9417" y="10682"/>
                  </a:lnTo>
                  <a:lnTo>
                    <a:pt x="9222" y="10512"/>
                  </a:lnTo>
                  <a:lnTo>
                    <a:pt x="9052" y="10366"/>
                  </a:lnTo>
                  <a:lnTo>
                    <a:pt x="9198" y="10293"/>
                  </a:lnTo>
                  <a:lnTo>
                    <a:pt x="9319" y="10171"/>
                  </a:lnTo>
                  <a:lnTo>
                    <a:pt x="9538" y="9977"/>
                  </a:lnTo>
                  <a:lnTo>
                    <a:pt x="9879" y="9685"/>
                  </a:lnTo>
                  <a:lnTo>
                    <a:pt x="10195" y="9369"/>
                  </a:lnTo>
                  <a:close/>
                  <a:moveTo>
                    <a:pt x="10852" y="6278"/>
                  </a:moveTo>
                  <a:lnTo>
                    <a:pt x="10901" y="6303"/>
                  </a:lnTo>
                  <a:lnTo>
                    <a:pt x="10609" y="6546"/>
                  </a:lnTo>
                  <a:lnTo>
                    <a:pt x="10341" y="6789"/>
                  </a:lnTo>
                  <a:lnTo>
                    <a:pt x="9806" y="7325"/>
                  </a:lnTo>
                  <a:lnTo>
                    <a:pt x="8565" y="8541"/>
                  </a:lnTo>
                  <a:lnTo>
                    <a:pt x="7300" y="9734"/>
                  </a:lnTo>
                  <a:lnTo>
                    <a:pt x="6643" y="10342"/>
                  </a:lnTo>
                  <a:lnTo>
                    <a:pt x="6473" y="10512"/>
                  </a:lnTo>
                  <a:lnTo>
                    <a:pt x="6327" y="10658"/>
                  </a:lnTo>
                  <a:lnTo>
                    <a:pt x="6181" y="10853"/>
                  </a:lnTo>
                  <a:lnTo>
                    <a:pt x="6083" y="11023"/>
                  </a:lnTo>
                  <a:lnTo>
                    <a:pt x="6083" y="11047"/>
                  </a:lnTo>
                  <a:lnTo>
                    <a:pt x="5791" y="10780"/>
                  </a:lnTo>
                  <a:lnTo>
                    <a:pt x="5937" y="10707"/>
                  </a:lnTo>
                  <a:lnTo>
                    <a:pt x="6083" y="10609"/>
                  </a:lnTo>
                  <a:lnTo>
                    <a:pt x="6327" y="10390"/>
                  </a:lnTo>
                  <a:lnTo>
                    <a:pt x="6765" y="9904"/>
                  </a:lnTo>
                  <a:lnTo>
                    <a:pt x="7397" y="9271"/>
                  </a:lnTo>
                  <a:lnTo>
                    <a:pt x="8054" y="8663"/>
                  </a:lnTo>
                  <a:lnTo>
                    <a:pt x="8735" y="8055"/>
                  </a:lnTo>
                  <a:lnTo>
                    <a:pt x="9441" y="7471"/>
                  </a:lnTo>
                  <a:lnTo>
                    <a:pt x="10171" y="6887"/>
                  </a:lnTo>
                  <a:lnTo>
                    <a:pt x="10852" y="6278"/>
                  </a:lnTo>
                  <a:close/>
                  <a:moveTo>
                    <a:pt x="10731" y="9953"/>
                  </a:moveTo>
                  <a:lnTo>
                    <a:pt x="10901" y="10123"/>
                  </a:lnTo>
                  <a:lnTo>
                    <a:pt x="10658" y="10317"/>
                  </a:lnTo>
                  <a:lnTo>
                    <a:pt x="10463" y="10512"/>
                  </a:lnTo>
                  <a:lnTo>
                    <a:pt x="10147" y="10755"/>
                  </a:lnTo>
                  <a:lnTo>
                    <a:pt x="10001" y="10901"/>
                  </a:lnTo>
                  <a:lnTo>
                    <a:pt x="9879" y="11047"/>
                  </a:lnTo>
                  <a:lnTo>
                    <a:pt x="9709" y="10926"/>
                  </a:lnTo>
                  <a:lnTo>
                    <a:pt x="9611" y="10877"/>
                  </a:lnTo>
                  <a:lnTo>
                    <a:pt x="9879" y="10682"/>
                  </a:lnTo>
                  <a:lnTo>
                    <a:pt x="10122" y="10488"/>
                  </a:lnTo>
                  <a:lnTo>
                    <a:pt x="10731" y="9953"/>
                  </a:lnTo>
                  <a:close/>
                  <a:moveTo>
                    <a:pt x="11193" y="6619"/>
                  </a:moveTo>
                  <a:lnTo>
                    <a:pt x="11315" y="6741"/>
                  </a:lnTo>
                  <a:lnTo>
                    <a:pt x="10852" y="7179"/>
                  </a:lnTo>
                  <a:lnTo>
                    <a:pt x="10439" y="7641"/>
                  </a:lnTo>
                  <a:lnTo>
                    <a:pt x="10001" y="8055"/>
                  </a:lnTo>
                  <a:lnTo>
                    <a:pt x="9806" y="8274"/>
                  </a:lnTo>
                  <a:lnTo>
                    <a:pt x="9733" y="8395"/>
                  </a:lnTo>
                  <a:lnTo>
                    <a:pt x="9684" y="8541"/>
                  </a:lnTo>
                  <a:lnTo>
                    <a:pt x="9684" y="8566"/>
                  </a:lnTo>
                  <a:lnTo>
                    <a:pt x="8857" y="9320"/>
                  </a:lnTo>
                  <a:lnTo>
                    <a:pt x="8565" y="9588"/>
                  </a:lnTo>
                  <a:lnTo>
                    <a:pt x="8419" y="9734"/>
                  </a:lnTo>
                  <a:lnTo>
                    <a:pt x="8346" y="9831"/>
                  </a:lnTo>
                  <a:lnTo>
                    <a:pt x="8297" y="9904"/>
                  </a:lnTo>
                  <a:lnTo>
                    <a:pt x="8224" y="9953"/>
                  </a:lnTo>
                  <a:lnTo>
                    <a:pt x="7713" y="10439"/>
                  </a:lnTo>
                  <a:lnTo>
                    <a:pt x="7203" y="10901"/>
                  </a:lnTo>
                  <a:lnTo>
                    <a:pt x="6886" y="11145"/>
                  </a:lnTo>
                  <a:lnTo>
                    <a:pt x="6716" y="11291"/>
                  </a:lnTo>
                  <a:lnTo>
                    <a:pt x="6570" y="11412"/>
                  </a:lnTo>
                  <a:lnTo>
                    <a:pt x="6254" y="11169"/>
                  </a:lnTo>
                  <a:lnTo>
                    <a:pt x="6424" y="11096"/>
                  </a:lnTo>
                  <a:lnTo>
                    <a:pt x="6570" y="10974"/>
                  </a:lnTo>
                  <a:lnTo>
                    <a:pt x="6886" y="10707"/>
                  </a:lnTo>
                  <a:lnTo>
                    <a:pt x="7446" y="10147"/>
                  </a:lnTo>
                  <a:lnTo>
                    <a:pt x="8711" y="8955"/>
                  </a:lnTo>
                  <a:lnTo>
                    <a:pt x="10001" y="7763"/>
                  </a:lnTo>
                  <a:lnTo>
                    <a:pt x="10609" y="7203"/>
                  </a:lnTo>
                  <a:lnTo>
                    <a:pt x="10901" y="6911"/>
                  </a:lnTo>
                  <a:lnTo>
                    <a:pt x="11193" y="6619"/>
                  </a:lnTo>
                  <a:close/>
                  <a:moveTo>
                    <a:pt x="11120" y="10366"/>
                  </a:moveTo>
                  <a:lnTo>
                    <a:pt x="11290" y="10536"/>
                  </a:lnTo>
                  <a:lnTo>
                    <a:pt x="10998" y="10828"/>
                  </a:lnTo>
                  <a:lnTo>
                    <a:pt x="10706" y="11096"/>
                  </a:lnTo>
                  <a:lnTo>
                    <a:pt x="10487" y="11266"/>
                  </a:lnTo>
                  <a:lnTo>
                    <a:pt x="10244" y="11437"/>
                  </a:lnTo>
                  <a:lnTo>
                    <a:pt x="10171" y="11315"/>
                  </a:lnTo>
                  <a:lnTo>
                    <a:pt x="10074" y="11218"/>
                  </a:lnTo>
                  <a:lnTo>
                    <a:pt x="10220" y="11120"/>
                  </a:lnTo>
                  <a:lnTo>
                    <a:pt x="10366" y="11023"/>
                  </a:lnTo>
                  <a:lnTo>
                    <a:pt x="10633" y="10780"/>
                  </a:lnTo>
                  <a:lnTo>
                    <a:pt x="10877" y="10585"/>
                  </a:lnTo>
                  <a:lnTo>
                    <a:pt x="11120" y="10366"/>
                  </a:lnTo>
                  <a:close/>
                  <a:moveTo>
                    <a:pt x="10220" y="5208"/>
                  </a:moveTo>
                  <a:lnTo>
                    <a:pt x="10122" y="5232"/>
                  </a:lnTo>
                  <a:lnTo>
                    <a:pt x="10049" y="5305"/>
                  </a:lnTo>
                  <a:lnTo>
                    <a:pt x="9952" y="5378"/>
                  </a:lnTo>
                  <a:lnTo>
                    <a:pt x="9344" y="6011"/>
                  </a:lnTo>
                  <a:lnTo>
                    <a:pt x="9027" y="6303"/>
                  </a:lnTo>
                  <a:lnTo>
                    <a:pt x="8687" y="6570"/>
                  </a:lnTo>
                  <a:lnTo>
                    <a:pt x="8419" y="6789"/>
                  </a:lnTo>
                  <a:lnTo>
                    <a:pt x="8005" y="6497"/>
                  </a:lnTo>
                  <a:lnTo>
                    <a:pt x="7592" y="6157"/>
                  </a:lnTo>
                  <a:lnTo>
                    <a:pt x="7373" y="5962"/>
                  </a:lnTo>
                  <a:lnTo>
                    <a:pt x="7178" y="5767"/>
                  </a:lnTo>
                  <a:lnTo>
                    <a:pt x="6984" y="5573"/>
                  </a:lnTo>
                  <a:lnTo>
                    <a:pt x="6740" y="5402"/>
                  </a:lnTo>
                  <a:lnTo>
                    <a:pt x="6716" y="5329"/>
                  </a:lnTo>
                  <a:lnTo>
                    <a:pt x="6643" y="5281"/>
                  </a:lnTo>
                  <a:lnTo>
                    <a:pt x="6594" y="5256"/>
                  </a:lnTo>
                  <a:lnTo>
                    <a:pt x="6448" y="5256"/>
                  </a:lnTo>
                  <a:lnTo>
                    <a:pt x="6400" y="5305"/>
                  </a:lnTo>
                  <a:lnTo>
                    <a:pt x="5621" y="6011"/>
                  </a:lnTo>
                  <a:lnTo>
                    <a:pt x="5280" y="6303"/>
                  </a:lnTo>
                  <a:lnTo>
                    <a:pt x="5134" y="6473"/>
                  </a:lnTo>
                  <a:lnTo>
                    <a:pt x="5086" y="6570"/>
                  </a:lnTo>
                  <a:lnTo>
                    <a:pt x="5037" y="6668"/>
                  </a:lnTo>
                  <a:lnTo>
                    <a:pt x="5037" y="6716"/>
                  </a:lnTo>
                  <a:lnTo>
                    <a:pt x="5037" y="6741"/>
                  </a:lnTo>
                  <a:lnTo>
                    <a:pt x="5086" y="6789"/>
                  </a:lnTo>
                  <a:lnTo>
                    <a:pt x="5110" y="6814"/>
                  </a:lnTo>
                  <a:lnTo>
                    <a:pt x="5183" y="6911"/>
                  </a:lnTo>
                  <a:lnTo>
                    <a:pt x="5256" y="7033"/>
                  </a:lnTo>
                  <a:lnTo>
                    <a:pt x="5426" y="7227"/>
                  </a:lnTo>
                  <a:lnTo>
                    <a:pt x="5791" y="7617"/>
                  </a:lnTo>
                  <a:lnTo>
                    <a:pt x="6156" y="8079"/>
                  </a:lnTo>
                  <a:lnTo>
                    <a:pt x="6521" y="8541"/>
                  </a:lnTo>
                  <a:lnTo>
                    <a:pt x="5694" y="9466"/>
                  </a:lnTo>
                  <a:lnTo>
                    <a:pt x="5256" y="9904"/>
                  </a:lnTo>
                  <a:lnTo>
                    <a:pt x="5159" y="10025"/>
                  </a:lnTo>
                  <a:lnTo>
                    <a:pt x="5061" y="10147"/>
                  </a:lnTo>
                  <a:lnTo>
                    <a:pt x="5013" y="10269"/>
                  </a:lnTo>
                  <a:lnTo>
                    <a:pt x="4988" y="10415"/>
                  </a:lnTo>
                  <a:lnTo>
                    <a:pt x="4988" y="10439"/>
                  </a:lnTo>
                  <a:lnTo>
                    <a:pt x="4988" y="10512"/>
                  </a:lnTo>
                  <a:lnTo>
                    <a:pt x="5013" y="10585"/>
                  </a:lnTo>
                  <a:lnTo>
                    <a:pt x="5159" y="10780"/>
                  </a:lnTo>
                  <a:lnTo>
                    <a:pt x="5305" y="10950"/>
                  </a:lnTo>
                  <a:lnTo>
                    <a:pt x="5670" y="11291"/>
                  </a:lnTo>
                  <a:lnTo>
                    <a:pt x="6035" y="11607"/>
                  </a:lnTo>
                  <a:lnTo>
                    <a:pt x="6424" y="11875"/>
                  </a:lnTo>
                  <a:lnTo>
                    <a:pt x="6473" y="11899"/>
                  </a:lnTo>
                  <a:lnTo>
                    <a:pt x="6521" y="11923"/>
                  </a:lnTo>
                  <a:lnTo>
                    <a:pt x="6594" y="11899"/>
                  </a:lnTo>
                  <a:lnTo>
                    <a:pt x="6619" y="11899"/>
                  </a:lnTo>
                  <a:lnTo>
                    <a:pt x="6692" y="11826"/>
                  </a:lnTo>
                  <a:lnTo>
                    <a:pt x="6740" y="11729"/>
                  </a:lnTo>
                  <a:lnTo>
                    <a:pt x="6911" y="11631"/>
                  </a:lnTo>
                  <a:lnTo>
                    <a:pt x="7057" y="11510"/>
                  </a:lnTo>
                  <a:lnTo>
                    <a:pt x="7349" y="11266"/>
                  </a:lnTo>
                  <a:lnTo>
                    <a:pt x="7859" y="10828"/>
                  </a:lnTo>
                  <a:lnTo>
                    <a:pt x="8370" y="10342"/>
                  </a:lnTo>
                  <a:lnTo>
                    <a:pt x="8468" y="10439"/>
                  </a:lnTo>
                  <a:lnTo>
                    <a:pt x="8784" y="10707"/>
                  </a:lnTo>
                  <a:lnTo>
                    <a:pt x="9076" y="10999"/>
                  </a:lnTo>
                  <a:lnTo>
                    <a:pt x="9198" y="11120"/>
                  </a:lnTo>
                  <a:lnTo>
                    <a:pt x="9319" y="11218"/>
                  </a:lnTo>
                  <a:lnTo>
                    <a:pt x="9587" y="11364"/>
                  </a:lnTo>
                  <a:lnTo>
                    <a:pt x="9709" y="11485"/>
                  </a:lnTo>
                  <a:lnTo>
                    <a:pt x="9830" y="11583"/>
                  </a:lnTo>
                  <a:lnTo>
                    <a:pt x="9928" y="11704"/>
                  </a:lnTo>
                  <a:lnTo>
                    <a:pt x="10001" y="11753"/>
                  </a:lnTo>
                  <a:lnTo>
                    <a:pt x="10074" y="11777"/>
                  </a:lnTo>
                  <a:lnTo>
                    <a:pt x="10098" y="11802"/>
                  </a:lnTo>
                  <a:lnTo>
                    <a:pt x="10220" y="11802"/>
                  </a:lnTo>
                  <a:lnTo>
                    <a:pt x="10317" y="11777"/>
                  </a:lnTo>
                  <a:lnTo>
                    <a:pt x="10414" y="11729"/>
                  </a:lnTo>
                  <a:lnTo>
                    <a:pt x="10512" y="11680"/>
                  </a:lnTo>
                  <a:lnTo>
                    <a:pt x="10706" y="11534"/>
                  </a:lnTo>
                  <a:lnTo>
                    <a:pt x="10877" y="11388"/>
                  </a:lnTo>
                  <a:lnTo>
                    <a:pt x="11096" y="11218"/>
                  </a:lnTo>
                  <a:lnTo>
                    <a:pt x="11315" y="10999"/>
                  </a:lnTo>
                  <a:lnTo>
                    <a:pt x="11704" y="10585"/>
                  </a:lnTo>
                  <a:lnTo>
                    <a:pt x="11753" y="10512"/>
                  </a:lnTo>
                  <a:lnTo>
                    <a:pt x="11753" y="10439"/>
                  </a:lnTo>
                  <a:lnTo>
                    <a:pt x="11728" y="10366"/>
                  </a:lnTo>
                  <a:lnTo>
                    <a:pt x="11680" y="10317"/>
                  </a:lnTo>
                  <a:lnTo>
                    <a:pt x="11631" y="10244"/>
                  </a:lnTo>
                  <a:lnTo>
                    <a:pt x="11339" y="9904"/>
                  </a:lnTo>
                  <a:lnTo>
                    <a:pt x="11047" y="9588"/>
                  </a:lnTo>
                  <a:lnTo>
                    <a:pt x="10731" y="9271"/>
                  </a:lnTo>
                  <a:lnTo>
                    <a:pt x="10439" y="8955"/>
                  </a:lnTo>
                  <a:lnTo>
                    <a:pt x="10414" y="8906"/>
                  </a:lnTo>
                  <a:lnTo>
                    <a:pt x="10366" y="8882"/>
                  </a:lnTo>
                  <a:lnTo>
                    <a:pt x="10195" y="8639"/>
                  </a:lnTo>
                  <a:lnTo>
                    <a:pt x="10220" y="8590"/>
                  </a:lnTo>
                  <a:lnTo>
                    <a:pt x="10220" y="8517"/>
                  </a:lnTo>
                  <a:lnTo>
                    <a:pt x="10220" y="8468"/>
                  </a:lnTo>
                  <a:lnTo>
                    <a:pt x="10195" y="8420"/>
                  </a:lnTo>
                  <a:lnTo>
                    <a:pt x="10463" y="8152"/>
                  </a:lnTo>
                  <a:lnTo>
                    <a:pt x="10706" y="7909"/>
                  </a:lnTo>
                  <a:lnTo>
                    <a:pt x="11193" y="7422"/>
                  </a:lnTo>
                  <a:lnTo>
                    <a:pt x="11461" y="7179"/>
                  </a:lnTo>
                  <a:lnTo>
                    <a:pt x="11680" y="6911"/>
                  </a:lnTo>
                  <a:lnTo>
                    <a:pt x="11728" y="6838"/>
                  </a:lnTo>
                  <a:lnTo>
                    <a:pt x="11728" y="6741"/>
                  </a:lnTo>
                  <a:lnTo>
                    <a:pt x="11753" y="6692"/>
                  </a:lnTo>
                  <a:lnTo>
                    <a:pt x="11753" y="6643"/>
                  </a:lnTo>
                  <a:lnTo>
                    <a:pt x="11753" y="6570"/>
                  </a:lnTo>
                  <a:lnTo>
                    <a:pt x="11728" y="6522"/>
                  </a:lnTo>
                  <a:lnTo>
                    <a:pt x="11607" y="6351"/>
                  </a:lnTo>
                  <a:lnTo>
                    <a:pt x="11461" y="6205"/>
                  </a:lnTo>
                  <a:lnTo>
                    <a:pt x="11169" y="5913"/>
                  </a:lnTo>
                  <a:lnTo>
                    <a:pt x="10852" y="5597"/>
                  </a:lnTo>
                  <a:lnTo>
                    <a:pt x="10536" y="5305"/>
                  </a:lnTo>
                  <a:lnTo>
                    <a:pt x="10463" y="5256"/>
                  </a:lnTo>
                  <a:lnTo>
                    <a:pt x="10366" y="5256"/>
                  </a:lnTo>
                  <a:lnTo>
                    <a:pt x="10341" y="5232"/>
                  </a:lnTo>
                  <a:lnTo>
                    <a:pt x="10220" y="5208"/>
                  </a:lnTo>
                  <a:close/>
                  <a:moveTo>
                    <a:pt x="11631" y="536"/>
                  </a:moveTo>
                  <a:lnTo>
                    <a:pt x="11728" y="658"/>
                  </a:lnTo>
                  <a:lnTo>
                    <a:pt x="11801" y="779"/>
                  </a:lnTo>
                  <a:lnTo>
                    <a:pt x="12020" y="998"/>
                  </a:lnTo>
                  <a:lnTo>
                    <a:pt x="12483" y="1412"/>
                  </a:lnTo>
                  <a:lnTo>
                    <a:pt x="13164" y="2044"/>
                  </a:lnTo>
                  <a:lnTo>
                    <a:pt x="13797" y="2677"/>
                  </a:lnTo>
                  <a:lnTo>
                    <a:pt x="14429" y="3334"/>
                  </a:lnTo>
                  <a:lnTo>
                    <a:pt x="15062" y="3991"/>
                  </a:lnTo>
                  <a:lnTo>
                    <a:pt x="16278" y="5354"/>
                  </a:lnTo>
                  <a:lnTo>
                    <a:pt x="16303" y="5354"/>
                  </a:lnTo>
                  <a:lnTo>
                    <a:pt x="16254" y="5548"/>
                  </a:lnTo>
                  <a:lnTo>
                    <a:pt x="16230" y="5719"/>
                  </a:lnTo>
                  <a:lnTo>
                    <a:pt x="16181" y="6084"/>
                  </a:lnTo>
                  <a:lnTo>
                    <a:pt x="16181" y="6838"/>
                  </a:lnTo>
                  <a:lnTo>
                    <a:pt x="16157" y="7690"/>
                  </a:lnTo>
                  <a:lnTo>
                    <a:pt x="16157" y="8541"/>
                  </a:lnTo>
                  <a:lnTo>
                    <a:pt x="16181" y="10244"/>
                  </a:lnTo>
                  <a:lnTo>
                    <a:pt x="16230" y="11948"/>
                  </a:lnTo>
                  <a:lnTo>
                    <a:pt x="16230" y="11972"/>
                  </a:lnTo>
                  <a:lnTo>
                    <a:pt x="15938" y="12167"/>
                  </a:lnTo>
                  <a:lnTo>
                    <a:pt x="15646" y="12410"/>
                  </a:lnTo>
                  <a:lnTo>
                    <a:pt x="15354" y="12653"/>
                  </a:lnTo>
                  <a:lnTo>
                    <a:pt x="15086" y="12921"/>
                  </a:lnTo>
                  <a:lnTo>
                    <a:pt x="14551" y="13456"/>
                  </a:lnTo>
                  <a:lnTo>
                    <a:pt x="14016" y="13992"/>
                  </a:lnTo>
                  <a:lnTo>
                    <a:pt x="11509" y="16401"/>
                  </a:lnTo>
                  <a:lnTo>
                    <a:pt x="11461" y="16474"/>
                  </a:lnTo>
                  <a:lnTo>
                    <a:pt x="9830" y="16571"/>
                  </a:lnTo>
                  <a:lnTo>
                    <a:pt x="9027" y="16595"/>
                  </a:lnTo>
                  <a:lnTo>
                    <a:pt x="8200" y="16620"/>
                  </a:lnTo>
                  <a:lnTo>
                    <a:pt x="7349" y="16595"/>
                  </a:lnTo>
                  <a:lnTo>
                    <a:pt x="6521" y="16571"/>
                  </a:lnTo>
                  <a:lnTo>
                    <a:pt x="5840" y="16498"/>
                  </a:lnTo>
                  <a:lnTo>
                    <a:pt x="5329" y="16498"/>
                  </a:lnTo>
                  <a:lnTo>
                    <a:pt x="5159" y="16522"/>
                  </a:lnTo>
                  <a:lnTo>
                    <a:pt x="5110" y="16401"/>
                  </a:lnTo>
                  <a:lnTo>
                    <a:pt x="5037" y="16255"/>
                  </a:lnTo>
                  <a:lnTo>
                    <a:pt x="4940" y="16133"/>
                  </a:lnTo>
                  <a:lnTo>
                    <a:pt x="4842" y="16011"/>
                  </a:lnTo>
                  <a:lnTo>
                    <a:pt x="4429" y="15549"/>
                  </a:lnTo>
                  <a:lnTo>
                    <a:pt x="3772" y="14868"/>
                  </a:lnTo>
                  <a:lnTo>
                    <a:pt x="3431" y="14527"/>
                  </a:lnTo>
                  <a:lnTo>
                    <a:pt x="3090" y="14211"/>
                  </a:lnTo>
                  <a:lnTo>
                    <a:pt x="2750" y="13919"/>
                  </a:lnTo>
                  <a:lnTo>
                    <a:pt x="2385" y="13651"/>
                  </a:lnTo>
                  <a:lnTo>
                    <a:pt x="1679" y="13116"/>
                  </a:lnTo>
                  <a:lnTo>
                    <a:pt x="1338" y="12824"/>
                  </a:lnTo>
                  <a:lnTo>
                    <a:pt x="1022" y="12532"/>
                  </a:lnTo>
                  <a:lnTo>
                    <a:pt x="730" y="12191"/>
                  </a:lnTo>
                  <a:lnTo>
                    <a:pt x="487" y="11850"/>
                  </a:lnTo>
                  <a:lnTo>
                    <a:pt x="535" y="11704"/>
                  </a:lnTo>
                  <a:lnTo>
                    <a:pt x="560" y="11534"/>
                  </a:lnTo>
                  <a:lnTo>
                    <a:pt x="584" y="11218"/>
                  </a:lnTo>
                  <a:lnTo>
                    <a:pt x="584" y="10561"/>
                  </a:lnTo>
                  <a:lnTo>
                    <a:pt x="584" y="9612"/>
                  </a:lnTo>
                  <a:lnTo>
                    <a:pt x="584" y="8663"/>
                  </a:lnTo>
                  <a:lnTo>
                    <a:pt x="584" y="7714"/>
                  </a:lnTo>
                  <a:lnTo>
                    <a:pt x="535" y="6765"/>
                  </a:lnTo>
                  <a:lnTo>
                    <a:pt x="535" y="6132"/>
                  </a:lnTo>
                  <a:lnTo>
                    <a:pt x="511" y="5792"/>
                  </a:lnTo>
                  <a:lnTo>
                    <a:pt x="438" y="5475"/>
                  </a:lnTo>
                  <a:lnTo>
                    <a:pt x="511" y="5402"/>
                  </a:lnTo>
                  <a:lnTo>
                    <a:pt x="1046" y="4721"/>
                  </a:lnTo>
                  <a:lnTo>
                    <a:pt x="1582" y="4040"/>
                  </a:lnTo>
                  <a:lnTo>
                    <a:pt x="2141" y="3358"/>
                  </a:lnTo>
                  <a:lnTo>
                    <a:pt x="2725" y="2726"/>
                  </a:lnTo>
                  <a:lnTo>
                    <a:pt x="2993" y="2458"/>
                  </a:lnTo>
                  <a:lnTo>
                    <a:pt x="3285" y="2190"/>
                  </a:lnTo>
                  <a:lnTo>
                    <a:pt x="3869" y="1655"/>
                  </a:lnTo>
                  <a:lnTo>
                    <a:pt x="4429" y="1120"/>
                  </a:lnTo>
                  <a:lnTo>
                    <a:pt x="4696" y="852"/>
                  </a:lnTo>
                  <a:lnTo>
                    <a:pt x="4964" y="560"/>
                  </a:lnTo>
                  <a:lnTo>
                    <a:pt x="5305" y="609"/>
                  </a:lnTo>
                  <a:lnTo>
                    <a:pt x="5670" y="633"/>
                  </a:lnTo>
                  <a:lnTo>
                    <a:pt x="6400" y="633"/>
                  </a:lnTo>
                  <a:lnTo>
                    <a:pt x="8127" y="609"/>
                  </a:lnTo>
                  <a:lnTo>
                    <a:pt x="9003" y="609"/>
                  </a:lnTo>
                  <a:lnTo>
                    <a:pt x="9879" y="633"/>
                  </a:lnTo>
                  <a:lnTo>
                    <a:pt x="10779" y="609"/>
                  </a:lnTo>
                  <a:lnTo>
                    <a:pt x="11217" y="585"/>
                  </a:lnTo>
                  <a:lnTo>
                    <a:pt x="11631" y="536"/>
                  </a:lnTo>
                  <a:close/>
                  <a:moveTo>
                    <a:pt x="10731" y="1"/>
                  </a:moveTo>
                  <a:lnTo>
                    <a:pt x="9855" y="25"/>
                  </a:lnTo>
                  <a:lnTo>
                    <a:pt x="8127" y="49"/>
                  </a:lnTo>
                  <a:lnTo>
                    <a:pt x="6400" y="74"/>
                  </a:lnTo>
                  <a:lnTo>
                    <a:pt x="5597" y="74"/>
                  </a:lnTo>
                  <a:lnTo>
                    <a:pt x="5207" y="98"/>
                  </a:lnTo>
                  <a:lnTo>
                    <a:pt x="4818" y="171"/>
                  </a:lnTo>
                  <a:lnTo>
                    <a:pt x="4769" y="195"/>
                  </a:lnTo>
                  <a:lnTo>
                    <a:pt x="4721" y="244"/>
                  </a:lnTo>
                  <a:lnTo>
                    <a:pt x="4696" y="293"/>
                  </a:lnTo>
                  <a:lnTo>
                    <a:pt x="4696" y="341"/>
                  </a:lnTo>
                  <a:lnTo>
                    <a:pt x="4331" y="536"/>
                  </a:lnTo>
                  <a:lnTo>
                    <a:pt x="4015" y="779"/>
                  </a:lnTo>
                  <a:lnTo>
                    <a:pt x="3674" y="1023"/>
                  </a:lnTo>
                  <a:lnTo>
                    <a:pt x="3382" y="1315"/>
                  </a:lnTo>
                  <a:lnTo>
                    <a:pt x="2774" y="1899"/>
                  </a:lnTo>
                  <a:lnTo>
                    <a:pt x="2239" y="2458"/>
                  </a:lnTo>
                  <a:lnTo>
                    <a:pt x="1655" y="3091"/>
                  </a:lnTo>
                  <a:lnTo>
                    <a:pt x="1071" y="3748"/>
                  </a:lnTo>
                  <a:lnTo>
                    <a:pt x="535" y="4429"/>
                  </a:lnTo>
                  <a:lnTo>
                    <a:pt x="49" y="5135"/>
                  </a:lnTo>
                  <a:lnTo>
                    <a:pt x="24" y="5208"/>
                  </a:lnTo>
                  <a:lnTo>
                    <a:pt x="0" y="5281"/>
                  </a:lnTo>
                  <a:lnTo>
                    <a:pt x="24" y="5354"/>
                  </a:lnTo>
                  <a:lnTo>
                    <a:pt x="49" y="5402"/>
                  </a:lnTo>
                  <a:lnTo>
                    <a:pt x="0" y="5694"/>
                  </a:lnTo>
                  <a:lnTo>
                    <a:pt x="0" y="5986"/>
                  </a:lnTo>
                  <a:lnTo>
                    <a:pt x="24" y="6570"/>
                  </a:lnTo>
                  <a:lnTo>
                    <a:pt x="73" y="8468"/>
                  </a:lnTo>
                  <a:lnTo>
                    <a:pt x="73" y="9417"/>
                  </a:lnTo>
                  <a:lnTo>
                    <a:pt x="73" y="10366"/>
                  </a:lnTo>
                  <a:lnTo>
                    <a:pt x="49" y="10755"/>
                  </a:lnTo>
                  <a:lnTo>
                    <a:pt x="0" y="11145"/>
                  </a:lnTo>
                  <a:lnTo>
                    <a:pt x="0" y="11339"/>
                  </a:lnTo>
                  <a:lnTo>
                    <a:pt x="0" y="11534"/>
                  </a:lnTo>
                  <a:lnTo>
                    <a:pt x="24" y="11729"/>
                  </a:lnTo>
                  <a:lnTo>
                    <a:pt x="97" y="11899"/>
                  </a:lnTo>
                  <a:lnTo>
                    <a:pt x="73" y="11948"/>
                  </a:lnTo>
                  <a:lnTo>
                    <a:pt x="73" y="11996"/>
                  </a:lnTo>
                  <a:lnTo>
                    <a:pt x="146" y="12191"/>
                  </a:lnTo>
                  <a:lnTo>
                    <a:pt x="219" y="12361"/>
                  </a:lnTo>
                  <a:lnTo>
                    <a:pt x="292" y="12532"/>
                  </a:lnTo>
                  <a:lnTo>
                    <a:pt x="414" y="12702"/>
                  </a:lnTo>
                  <a:lnTo>
                    <a:pt x="535" y="12848"/>
                  </a:lnTo>
                  <a:lnTo>
                    <a:pt x="681" y="12994"/>
                  </a:lnTo>
                  <a:lnTo>
                    <a:pt x="998" y="13286"/>
                  </a:lnTo>
                  <a:lnTo>
                    <a:pt x="1338" y="13554"/>
                  </a:lnTo>
                  <a:lnTo>
                    <a:pt x="1679" y="13797"/>
                  </a:lnTo>
                  <a:lnTo>
                    <a:pt x="1995" y="14040"/>
                  </a:lnTo>
                  <a:lnTo>
                    <a:pt x="2287" y="14259"/>
                  </a:lnTo>
                  <a:lnTo>
                    <a:pt x="2652" y="14576"/>
                  </a:lnTo>
                  <a:lnTo>
                    <a:pt x="2993" y="14916"/>
                  </a:lnTo>
                  <a:lnTo>
                    <a:pt x="3650" y="15598"/>
                  </a:lnTo>
                  <a:lnTo>
                    <a:pt x="3991" y="15987"/>
                  </a:lnTo>
                  <a:lnTo>
                    <a:pt x="4331" y="16376"/>
                  </a:lnTo>
                  <a:lnTo>
                    <a:pt x="4453" y="16547"/>
                  </a:lnTo>
                  <a:lnTo>
                    <a:pt x="4599" y="16693"/>
                  </a:lnTo>
                  <a:lnTo>
                    <a:pt x="4745" y="16814"/>
                  </a:lnTo>
                  <a:lnTo>
                    <a:pt x="4818" y="16863"/>
                  </a:lnTo>
                  <a:lnTo>
                    <a:pt x="4940" y="16887"/>
                  </a:lnTo>
                  <a:lnTo>
                    <a:pt x="5013" y="16887"/>
                  </a:lnTo>
                  <a:lnTo>
                    <a:pt x="5086" y="16863"/>
                  </a:lnTo>
                  <a:lnTo>
                    <a:pt x="5232" y="16912"/>
                  </a:lnTo>
                  <a:lnTo>
                    <a:pt x="5378" y="16960"/>
                  </a:lnTo>
                  <a:lnTo>
                    <a:pt x="5694" y="17009"/>
                  </a:lnTo>
                  <a:lnTo>
                    <a:pt x="6327" y="17058"/>
                  </a:lnTo>
                  <a:lnTo>
                    <a:pt x="7178" y="17106"/>
                  </a:lnTo>
                  <a:lnTo>
                    <a:pt x="8005" y="17106"/>
                  </a:lnTo>
                  <a:lnTo>
                    <a:pt x="8906" y="17131"/>
                  </a:lnTo>
                  <a:lnTo>
                    <a:pt x="9806" y="17106"/>
                  </a:lnTo>
                  <a:lnTo>
                    <a:pt x="10706" y="17033"/>
                  </a:lnTo>
                  <a:lnTo>
                    <a:pt x="11582" y="16936"/>
                  </a:lnTo>
                  <a:lnTo>
                    <a:pt x="11655" y="16912"/>
                  </a:lnTo>
                  <a:lnTo>
                    <a:pt x="11704" y="16887"/>
                  </a:lnTo>
                  <a:lnTo>
                    <a:pt x="11753" y="16839"/>
                  </a:lnTo>
                  <a:lnTo>
                    <a:pt x="11801" y="16790"/>
                  </a:lnTo>
                  <a:lnTo>
                    <a:pt x="11850" y="16741"/>
                  </a:lnTo>
                  <a:lnTo>
                    <a:pt x="14210" y="14454"/>
                  </a:lnTo>
                  <a:lnTo>
                    <a:pt x="14794" y="13919"/>
                  </a:lnTo>
                  <a:lnTo>
                    <a:pt x="15403" y="13383"/>
                  </a:lnTo>
                  <a:lnTo>
                    <a:pt x="15694" y="13091"/>
                  </a:lnTo>
                  <a:lnTo>
                    <a:pt x="15986" y="12799"/>
                  </a:lnTo>
                  <a:lnTo>
                    <a:pt x="16230" y="12507"/>
                  </a:lnTo>
                  <a:lnTo>
                    <a:pt x="16473" y="12191"/>
                  </a:lnTo>
                  <a:lnTo>
                    <a:pt x="16570" y="12191"/>
                  </a:lnTo>
                  <a:lnTo>
                    <a:pt x="16668" y="12142"/>
                  </a:lnTo>
                  <a:lnTo>
                    <a:pt x="16716" y="12069"/>
                  </a:lnTo>
                  <a:lnTo>
                    <a:pt x="16741" y="11948"/>
                  </a:lnTo>
                  <a:lnTo>
                    <a:pt x="16692" y="10244"/>
                  </a:lnTo>
                  <a:lnTo>
                    <a:pt x="16668" y="8541"/>
                  </a:lnTo>
                  <a:lnTo>
                    <a:pt x="16692" y="6838"/>
                  </a:lnTo>
                  <a:lnTo>
                    <a:pt x="16716" y="6084"/>
                  </a:lnTo>
                  <a:lnTo>
                    <a:pt x="16716" y="5694"/>
                  </a:lnTo>
                  <a:lnTo>
                    <a:pt x="16692" y="5500"/>
                  </a:lnTo>
                  <a:lnTo>
                    <a:pt x="16643" y="5329"/>
                  </a:lnTo>
                  <a:lnTo>
                    <a:pt x="16692" y="5232"/>
                  </a:lnTo>
                  <a:lnTo>
                    <a:pt x="16716" y="5159"/>
                  </a:lnTo>
                  <a:lnTo>
                    <a:pt x="16692" y="5062"/>
                  </a:lnTo>
                  <a:lnTo>
                    <a:pt x="16643" y="4989"/>
                  </a:lnTo>
                  <a:lnTo>
                    <a:pt x="16084" y="4332"/>
                  </a:lnTo>
                  <a:lnTo>
                    <a:pt x="15500" y="3675"/>
                  </a:lnTo>
                  <a:lnTo>
                    <a:pt x="14916" y="3042"/>
                  </a:lnTo>
                  <a:lnTo>
                    <a:pt x="14308" y="2434"/>
                  </a:lnTo>
                  <a:lnTo>
                    <a:pt x="13651" y="1801"/>
                  </a:lnTo>
                  <a:lnTo>
                    <a:pt x="12994" y="1169"/>
                  </a:lnTo>
                  <a:lnTo>
                    <a:pt x="12726" y="901"/>
                  </a:lnTo>
                  <a:lnTo>
                    <a:pt x="12434" y="633"/>
                  </a:lnTo>
                  <a:lnTo>
                    <a:pt x="12288" y="512"/>
                  </a:lnTo>
                  <a:lnTo>
                    <a:pt x="12142" y="390"/>
                  </a:lnTo>
                  <a:lnTo>
                    <a:pt x="11972" y="293"/>
                  </a:lnTo>
                  <a:lnTo>
                    <a:pt x="11801" y="244"/>
                  </a:lnTo>
                  <a:lnTo>
                    <a:pt x="11777" y="171"/>
                  </a:lnTo>
                  <a:lnTo>
                    <a:pt x="11728" y="98"/>
                  </a:lnTo>
                  <a:lnTo>
                    <a:pt x="11655" y="74"/>
                  </a:lnTo>
                  <a:lnTo>
                    <a:pt x="11582" y="49"/>
                  </a:lnTo>
                  <a:lnTo>
                    <a:pt x="1114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665"/>
              </p:ext>
            </p:extLst>
          </p:nvPr>
        </p:nvGraphicFramePr>
        <p:xfrm>
          <a:off x="714165" y="1590668"/>
          <a:ext cx="6934328" cy="2988555"/>
        </p:xfrm>
        <a:graphic>
          <a:graphicData uri="http://schemas.openxmlformats.org/drawingml/2006/table">
            <a:tbl>
              <a:tblPr firstRow="1" firstCol="1" bandRow="1"/>
              <a:tblGrid>
                <a:gridCol w="4659219">
                  <a:extLst>
                    <a:ext uri="{9D8B030D-6E8A-4147-A177-3AD203B41FA5}">
                      <a16:colId xmlns:a16="http://schemas.microsoft.com/office/drawing/2014/main" val="2522594316"/>
                    </a:ext>
                  </a:extLst>
                </a:gridCol>
                <a:gridCol w="1150706">
                  <a:extLst>
                    <a:ext uri="{9D8B030D-6E8A-4147-A177-3AD203B41FA5}">
                      <a16:colId xmlns:a16="http://schemas.microsoft.com/office/drawing/2014/main" val="1412492736"/>
                    </a:ext>
                  </a:extLst>
                </a:gridCol>
                <a:gridCol w="1124403">
                  <a:extLst>
                    <a:ext uri="{9D8B030D-6E8A-4147-A177-3AD203B41FA5}">
                      <a16:colId xmlns:a16="http://schemas.microsoft.com/office/drawing/2014/main" val="438055722"/>
                    </a:ext>
                  </a:extLst>
                </a:gridCol>
              </a:tblGrid>
              <a:tr h="3511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B05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1600" b="1">
                        <a:solidFill>
                          <a:srgbClr val="00B05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rgbClr val="7030A0"/>
                          </a:solidFill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Dữ liệu</a:t>
                      </a:r>
                      <a:endParaRPr lang="en-US" sz="1600" b="0">
                        <a:solidFill>
                          <a:srgbClr val="7030A0"/>
                        </a:solidFill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105981"/>
                  </a:ext>
                </a:extLst>
              </a:tr>
              <a:tr h="433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 giá máy lạnh ghi:</a:t>
                      </a:r>
                      <a:b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Giảm 2 triệu khi mua trong tháng 5/2021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665270"/>
                  </a:ext>
                </a:extLst>
              </a:tr>
              <a:tr h="421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baseline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ảnh, chữ viết</a:t>
                      </a:r>
                      <a:r>
                        <a:rPr lang="vi-VN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ghi trên căn cước công dân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58695"/>
                  </a:ext>
                </a:extLst>
              </a:tr>
              <a:tr h="421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 tên, quê quán, tuổi tác của một người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3656"/>
                  </a:ext>
                </a:extLst>
              </a:tr>
              <a:tr h="421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con số trên bảng số xe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867210"/>
                  </a:ext>
                </a:extLst>
              </a:tr>
              <a:tr h="4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 này thuộc tỉnh/thành nào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401527"/>
                  </a:ext>
                </a:extLst>
              </a:tr>
              <a:tr h="415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800" b="0" smtClean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 có chương trình khuyến mãi khi mua máy lạnh</a:t>
                      </a: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90" marR="4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215498"/>
                  </a:ext>
                </a:extLst>
              </a:tr>
            </a:tbl>
          </a:graphicData>
        </a:graphic>
      </p:graphicFrame>
      <p:sp>
        <p:nvSpPr>
          <p:cNvPr id="23" name="Google Shape;787;p51"/>
          <p:cNvSpPr/>
          <p:nvPr/>
        </p:nvSpPr>
        <p:spPr>
          <a:xfrm>
            <a:off x="6922463" y="2057695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87;p51"/>
          <p:cNvSpPr/>
          <p:nvPr/>
        </p:nvSpPr>
        <p:spPr>
          <a:xfrm>
            <a:off x="6922463" y="2545270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87;p51"/>
          <p:cNvSpPr/>
          <p:nvPr/>
        </p:nvSpPr>
        <p:spPr>
          <a:xfrm>
            <a:off x="5792306" y="2966510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87;p51"/>
          <p:cNvSpPr/>
          <p:nvPr/>
        </p:nvSpPr>
        <p:spPr>
          <a:xfrm>
            <a:off x="6922463" y="3398024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87;p51"/>
          <p:cNvSpPr/>
          <p:nvPr/>
        </p:nvSpPr>
        <p:spPr>
          <a:xfrm>
            <a:off x="5792306" y="3814898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87;p51"/>
          <p:cNvSpPr/>
          <p:nvPr/>
        </p:nvSpPr>
        <p:spPr>
          <a:xfrm>
            <a:off x="5792306" y="4232612"/>
            <a:ext cx="289996" cy="29675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6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4;p22"/>
          <p:cNvSpPr txBox="1">
            <a:spLocks/>
          </p:cNvSpPr>
          <p:nvPr/>
        </p:nvSpPr>
        <p:spPr>
          <a:xfrm>
            <a:off x="1179077" y="1234814"/>
            <a:ext cx="3413705" cy="2762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unito"/>
              <a:buNone/>
              <a:defRPr sz="2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Dữ liệu là gì?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latin typeface="UVN Ba Le" panose="04030605060802020503" pitchFamily="82" charset="0"/>
              </a:rPr>
              <a:t>Thông tin được chứa trong vật mang tin.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latin typeface="UVN Ba Le" panose="04030605060802020503" pitchFamily="82" charset="0"/>
              </a:rPr>
              <a:t>Gồm hình ảnh, âm thanh, văn bản.</a:t>
            </a:r>
            <a:endParaRPr lang="en-US" sz="2800">
              <a:latin typeface="UVN Ba Le" panose="04030605060802020503" pitchFamily="82" charset="0"/>
            </a:endParaRPr>
          </a:p>
        </p:txBody>
      </p:sp>
      <p:sp>
        <p:nvSpPr>
          <p:cNvPr id="6" name="Google Shape;244;p22"/>
          <p:cNvSpPr txBox="1">
            <a:spLocks/>
          </p:cNvSpPr>
          <p:nvPr/>
        </p:nvSpPr>
        <p:spPr>
          <a:xfrm>
            <a:off x="4774331" y="1234814"/>
            <a:ext cx="3413705" cy="2762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unito"/>
              <a:buNone/>
              <a:defRPr sz="2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Thông tin là gì?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solidFill>
                  <a:srgbClr val="00B0F0"/>
                </a:solidFill>
                <a:latin typeface="UVN Ba Le" panose="04030605060802020503" pitchFamily="82" charset="0"/>
              </a:rPr>
              <a:t>Là kiến thức mình có được sau khi thu nhận dữ liệu.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solidFill>
                  <a:srgbClr val="00B0F0"/>
                </a:solidFill>
                <a:latin typeface="UVN Ba Le" panose="04030605060802020503" pitchFamily="82" charset="0"/>
              </a:rPr>
              <a:t>Nó phụ thuộc vào trình độ của mỗi người.</a:t>
            </a:r>
            <a:endParaRPr lang="en-US" sz="2800">
              <a:solidFill>
                <a:srgbClr val="00B0F0"/>
              </a:solidFill>
              <a:latin typeface="UVN Ba Le" panose="04030605060802020503" pitchFamily="82" charset="0"/>
            </a:endParaRPr>
          </a:p>
        </p:txBody>
      </p:sp>
      <p:sp>
        <p:nvSpPr>
          <p:cNvPr id="4" name="Google Shape;437;p40"/>
          <p:cNvSpPr txBox="1"/>
          <p:nvPr/>
        </p:nvSpPr>
        <p:spPr>
          <a:xfrm>
            <a:off x="250678" y="353291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2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740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3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mtClean="0"/>
              <a:t>Các bước trong hoạt động thông tin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3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212102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3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4567" y="1252880"/>
            <a:ext cx="5496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  <a:latin typeface="UVN Hong Ha Hep" panose="020B0506020202030204" pitchFamily="34" charset="0"/>
              </a:rPr>
              <a:t>Dùng các từ đã cho điền vào chỗ trống thích hợp</a:t>
            </a:r>
            <a:endParaRPr lang="en-US" sz="1600">
              <a:solidFill>
                <a:schemeClr val="tx1"/>
              </a:solidFill>
              <a:latin typeface="UVN Hong Ha Hep" panose="020B05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724" y="1683992"/>
            <a:ext cx="883578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Dữ liệu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93122" y="1679282"/>
            <a:ext cx="1119884" cy="4828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3"/>
            <a:endCxn id="17" idx="1"/>
          </p:cNvCxnSpPr>
          <p:nvPr/>
        </p:nvCxnSpPr>
        <p:spPr>
          <a:xfrm flipV="1">
            <a:off x="2025302" y="1920725"/>
            <a:ext cx="667820" cy="471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93122" y="2681300"/>
            <a:ext cx="1119884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17" idx="2"/>
            <a:endCxn id="22" idx="0"/>
          </p:cNvCxnSpPr>
          <p:nvPr/>
        </p:nvCxnSpPr>
        <p:spPr>
          <a:xfrm>
            <a:off x="3253064" y="2162168"/>
            <a:ext cx="0" cy="51913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141724" y="2681300"/>
            <a:ext cx="883578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Hiểu biết</a:t>
            </a:r>
            <a:br>
              <a:rPr lang="en-US" smtClean="0"/>
            </a:br>
            <a:r>
              <a:rPr lang="en-US" smtClean="0"/>
              <a:t>đã có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08424" y="2681300"/>
            <a:ext cx="1099335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Thông tin có ích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39482" y="2681300"/>
            <a:ext cx="1099333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1" idx="3"/>
            <a:endCxn id="22" idx="1"/>
          </p:cNvCxnSpPr>
          <p:nvPr/>
        </p:nvCxnSpPr>
        <p:spPr>
          <a:xfrm>
            <a:off x="2025302" y="2922743"/>
            <a:ext cx="667820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3"/>
            <a:endCxn id="32" idx="1"/>
          </p:cNvCxnSpPr>
          <p:nvPr/>
        </p:nvCxnSpPr>
        <p:spPr>
          <a:xfrm>
            <a:off x="3813006" y="2922743"/>
            <a:ext cx="495418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139481" y="3770746"/>
            <a:ext cx="1099335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Vật</a:t>
            </a:r>
            <a:br>
              <a:rPr lang="en-US" smtClean="0"/>
            </a:br>
            <a:r>
              <a:rPr lang="en-US" smtClean="0"/>
              <a:t>mang tin</a:t>
            </a:r>
          </a:p>
        </p:txBody>
      </p:sp>
      <p:cxnSp>
        <p:nvCxnSpPr>
          <p:cNvPr id="50" name="Straight Arrow Connector 49"/>
          <p:cNvCxnSpPr>
            <a:stCxn id="32" idx="3"/>
            <a:endCxn id="34" idx="1"/>
          </p:cNvCxnSpPr>
          <p:nvPr/>
        </p:nvCxnSpPr>
        <p:spPr>
          <a:xfrm>
            <a:off x="5407759" y="2922743"/>
            <a:ext cx="731723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4" idx="2"/>
            <a:endCxn id="49" idx="0"/>
          </p:cNvCxnSpPr>
          <p:nvPr/>
        </p:nvCxnSpPr>
        <p:spPr>
          <a:xfrm>
            <a:off x="6689149" y="3164186"/>
            <a:ext cx="0" cy="60656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139481" y="1664473"/>
            <a:ext cx="1099334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/>
          <p:cNvCxnSpPr>
            <a:stCxn id="34" idx="0"/>
            <a:endCxn id="60" idx="2"/>
          </p:cNvCxnSpPr>
          <p:nvPr/>
        </p:nvCxnSpPr>
        <p:spPr>
          <a:xfrm flipH="1" flipV="1">
            <a:off x="6689148" y="2147359"/>
            <a:ext cx="1" cy="53394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1"/>
          <p:cNvSpPr/>
          <p:nvPr/>
        </p:nvSpPr>
        <p:spPr>
          <a:xfrm>
            <a:off x="1686052" y="3469696"/>
            <a:ext cx="1119884" cy="4828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Thu nhận thông tin</a:t>
            </a:r>
            <a:endParaRPr lang="en-US"/>
          </a:p>
        </p:txBody>
      </p:sp>
      <p:sp>
        <p:nvSpPr>
          <p:cNvPr id="78" name="4"/>
          <p:cNvSpPr/>
          <p:nvPr/>
        </p:nvSpPr>
        <p:spPr>
          <a:xfrm>
            <a:off x="1686052" y="4051092"/>
            <a:ext cx="1119884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Xử lý</a:t>
            </a:r>
            <a:br>
              <a:rPr lang="en-US" smtClean="0"/>
            </a:br>
            <a:r>
              <a:rPr lang="en-US" smtClean="0"/>
              <a:t>thông tin</a:t>
            </a:r>
            <a:endParaRPr lang="en-US"/>
          </a:p>
        </p:txBody>
      </p:sp>
      <p:sp>
        <p:nvSpPr>
          <p:cNvPr id="91" name="2"/>
          <p:cNvSpPr/>
          <p:nvPr/>
        </p:nvSpPr>
        <p:spPr>
          <a:xfrm>
            <a:off x="3070496" y="3462607"/>
            <a:ext cx="1099333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Lưu trữ</a:t>
            </a:r>
            <a:br>
              <a:rPr lang="en-US" smtClean="0"/>
            </a:br>
            <a:r>
              <a:rPr lang="en-US" smtClean="0"/>
              <a:t>thông tin</a:t>
            </a:r>
            <a:endParaRPr lang="en-US"/>
          </a:p>
        </p:txBody>
      </p:sp>
      <p:sp>
        <p:nvSpPr>
          <p:cNvPr id="93" name="3"/>
          <p:cNvSpPr/>
          <p:nvPr/>
        </p:nvSpPr>
        <p:spPr>
          <a:xfrm>
            <a:off x="3077839" y="4051092"/>
            <a:ext cx="1099334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Trao đổi</a:t>
            </a:r>
          </a:p>
          <a:p>
            <a:pPr algn="ctr"/>
            <a:r>
              <a:rPr lang="en-US" smtClean="0"/>
              <a:t>Thông tin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3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1024 -0.34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734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284E-6 L 0.33559 -0.1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-759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216 L 0.3349 -0.463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2305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09877E-6 L 0.11024 -0.267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336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4" grpId="0" animBg="1"/>
      <p:bldP spid="78" grpId="0" animBg="1"/>
      <p:bldP spid="91" grpId="0" animBg="1"/>
      <p:bldP spid="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4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mtClean="0"/>
              <a:t>Tầm quan trọng của thông tin</a:t>
            </a:r>
          </a:p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mtClean="0"/>
              <a:t>Vai trò của trao đổi thông tin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4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3333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4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376" y="1256091"/>
            <a:ext cx="2846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Hậu quả gì sẽ xảy ra nếu chạy xe gắn máy 2 bánh với tốc độ cao, lại còn bốc đầu xe ?</a:t>
            </a:r>
            <a:endParaRPr lang="en-US" sz="2800" b="1">
              <a:latin typeface="UVN Ba Le" panose="0403060506080202050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375" y="3291678"/>
            <a:ext cx="333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Hành động đúng là gì?</a:t>
            </a:r>
            <a:endParaRPr lang="en-US" sz="2800" b="1">
              <a:latin typeface="UVN Ba Le" panose="04030605060802020503" pitchFamily="82" charset="0"/>
            </a:endParaRPr>
          </a:p>
        </p:txBody>
      </p:sp>
      <p:pic>
        <p:nvPicPr>
          <p:cNvPr id="4" name="Thắng Cá Chép, Những pha bốc đầu ngã sấp M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8841" y="1425611"/>
            <a:ext cx="4247623" cy="23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4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376" y="1256091"/>
            <a:ext cx="2846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Hậu quả gì sẽ xảy ra nếu có người hút thuốc lá và không tuân thủ qui định phòng cháy tại trạm xăng ?</a:t>
            </a:r>
            <a:endParaRPr lang="en-US" sz="2800" b="1">
              <a:latin typeface="UVN Ba Le" panose="0403060506080202050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375" y="3651414"/>
            <a:ext cx="333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Hành động đúng là gì?</a:t>
            </a:r>
            <a:endParaRPr lang="en-US" sz="2800" b="1">
              <a:latin typeface="UVN Ba Le" panose="04030605060802020503" pitchFamily="82" charset="0"/>
            </a:endParaRPr>
          </a:p>
        </p:txBody>
      </p:sp>
      <p:pic>
        <p:nvPicPr>
          <p:cNvPr id="2" name="y2mate.com - Người đàn ông hút thuốc ở cây xăng gây cháy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0764" y="1505291"/>
            <a:ext cx="4377659" cy="24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4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376" y="1256091"/>
            <a:ext cx="2846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Hậu quả gì sẽ xảy ra nếu lái xe mà không đi theo tín hiệu đèn giao thông, vượt đèn đỏ ?</a:t>
            </a:r>
            <a:endParaRPr lang="en-US" sz="2800" b="1">
              <a:latin typeface="UVN Ba Le" panose="0403060506080202050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375" y="3651414"/>
            <a:ext cx="333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Hành động đúng là gì?</a:t>
            </a:r>
            <a:endParaRPr lang="en-US" sz="2800" b="1">
              <a:latin typeface="UVN Ba Le" panose="04030605060802020503" pitchFamily="82" charset="0"/>
            </a:endParaRPr>
          </a:p>
        </p:txBody>
      </p:sp>
      <p:pic>
        <p:nvPicPr>
          <p:cNvPr id="4" name="y2mate.com - TPHCM Xe máy vượt đèn đỏ xảy ra tai nạn nghiêm trọ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3358" y="1390636"/>
            <a:ext cx="4486788" cy="25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4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376" y="1256091"/>
            <a:ext cx="2846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Hậu quả gì sẽ xảy ra nếu gác chắn tàu hỏa đã hạ xuống mà vẫn có người cố tình băng qua đường tàu ?</a:t>
            </a:r>
            <a:endParaRPr lang="en-US" sz="2800" b="1">
              <a:latin typeface="UVN Ba Le" panose="0403060506080202050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375" y="3651414"/>
            <a:ext cx="333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UVN Ba Le" panose="04030605060802020503" pitchFamily="82" charset="0"/>
              </a:rPr>
              <a:t>Hành động đúng là gì?</a:t>
            </a:r>
            <a:endParaRPr lang="en-US" sz="2800" b="1">
              <a:latin typeface="UVN Ba Le" panose="04030605060802020503" pitchFamily="82" charset="0"/>
            </a:endParaRPr>
          </a:p>
        </p:txBody>
      </p:sp>
      <p:pic>
        <p:nvPicPr>
          <p:cNvPr id="2" name="y2mate.com - Cố vượt qua đường sắt một phụ nữ bị tàu hỏa tông tử vo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2355" y="1489753"/>
            <a:ext cx="4292315" cy="24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Mục tiêu bài học</a:t>
            </a:r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7742111" y="3713990"/>
            <a:ext cx="1020301" cy="979373"/>
          </a:xfrm>
          <a:custGeom>
            <a:avLst/>
            <a:gdLst/>
            <a:ahLst/>
            <a:cxnLst/>
            <a:rect l="l" t="t" r="r" b="b"/>
            <a:pathLst>
              <a:path w="483555" h="464158" extrusionOk="0">
                <a:moveTo>
                  <a:pt x="14370" y="311041"/>
                </a:moveTo>
                <a:cubicBezTo>
                  <a:pt x="13208" y="301350"/>
                  <a:pt x="-977" y="305669"/>
                  <a:pt x="54" y="314812"/>
                </a:cubicBezTo>
                <a:cubicBezTo>
                  <a:pt x="5227" y="358303"/>
                  <a:pt x="26648" y="398237"/>
                  <a:pt x="59995" y="426627"/>
                </a:cubicBezTo>
                <a:cubicBezTo>
                  <a:pt x="67120" y="432700"/>
                  <a:pt x="77995" y="422132"/>
                  <a:pt x="70957" y="416191"/>
                </a:cubicBezTo>
                <a:cubicBezTo>
                  <a:pt x="39408" y="389609"/>
                  <a:pt x="19172" y="352011"/>
                  <a:pt x="14370" y="311041"/>
                </a:cubicBezTo>
                <a:close/>
                <a:moveTo>
                  <a:pt x="336880" y="193437"/>
                </a:moveTo>
                <a:cubicBezTo>
                  <a:pt x="334468" y="176358"/>
                  <a:pt x="330303" y="159652"/>
                  <a:pt x="314956" y="149764"/>
                </a:cubicBezTo>
                <a:cubicBezTo>
                  <a:pt x="298096" y="138801"/>
                  <a:pt x="277136" y="134943"/>
                  <a:pt x="257360" y="135008"/>
                </a:cubicBezTo>
                <a:cubicBezTo>
                  <a:pt x="255101" y="134929"/>
                  <a:pt x="252953" y="136054"/>
                  <a:pt x="251747" y="137968"/>
                </a:cubicBezTo>
                <a:cubicBezTo>
                  <a:pt x="221513" y="140051"/>
                  <a:pt x="199128" y="156275"/>
                  <a:pt x="191038" y="185961"/>
                </a:cubicBezTo>
                <a:cubicBezTo>
                  <a:pt x="183255" y="213827"/>
                  <a:pt x="188122" y="259386"/>
                  <a:pt x="214563" y="276487"/>
                </a:cubicBezTo>
                <a:cubicBezTo>
                  <a:pt x="227893" y="285104"/>
                  <a:pt x="244534" y="286924"/>
                  <a:pt x="260056" y="287450"/>
                </a:cubicBezTo>
                <a:cubicBezTo>
                  <a:pt x="318003" y="291681"/>
                  <a:pt x="344510" y="246232"/>
                  <a:pt x="336880" y="193437"/>
                </a:cubicBezTo>
                <a:close/>
                <a:moveTo>
                  <a:pt x="264069" y="272760"/>
                </a:moveTo>
                <a:cubicBezTo>
                  <a:pt x="249708" y="272541"/>
                  <a:pt x="231906" y="271489"/>
                  <a:pt x="220220" y="261973"/>
                </a:cubicBezTo>
                <a:cubicBezTo>
                  <a:pt x="207306" y="251384"/>
                  <a:pt x="204105" y="231060"/>
                  <a:pt x="203031" y="215384"/>
                </a:cubicBezTo>
                <a:cubicBezTo>
                  <a:pt x="201891" y="198787"/>
                  <a:pt x="204719" y="181006"/>
                  <a:pt x="216185" y="168158"/>
                </a:cubicBezTo>
                <a:cubicBezTo>
                  <a:pt x="228003" y="154806"/>
                  <a:pt x="245827" y="152811"/>
                  <a:pt x="262600" y="152000"/>
                </a:cubicBezTo>
                <a:cubicBezTo>
                  <a:pt x="264244" y="151908"/>
                  <a:pt x="265801" y="151241"/>
                  <a:pt x="266985" y="150114"/>
                </a:cubicBezTo>
                <a:cubicBezTo>
                  <a:pt x="282332" y="151211"/>
                  <a:pt x="299411" y="155376"/>
                  <a:pt x="310373" y="165264"/>
                </a:cubicBezTo>
                <a:cubicBezTo>
                  <a:pt x="321840" y="175613"/>
                  <a:pt x="323133" y="196616"/>
                  <a:pt x="323353" y="210999"/>
                </a:cubicBezTo>
                <a:cubicBezTo>
                  <a:pt x="324142" y="248709"/>
                  <a:pt x="303270" y="274580"/>
                  <a:pt x="264069" y="272760"/>
                </a:cubicBezTo>
                <a:close/>
                <a:moveTo>
                  <a:pt x="271414" y="444539"/>
                </a:moveTo>
                <a:cubicBezTo>
                  <a:pt x="155805" y="470849"/>
                  <a:pt x="43398" y="380958"/>
                  <a:pt x="44122" y="262302"/>
                </a:cubicBezTo>
                <a:cubicBezTo>
                  <a:pt x="44122" y="252502"/>
                  <a:pt x="29498" y="252809"/>
                  <a:pt x="29520" y="262302"/>
                </a:cubicBezTo>
                <a:cubicBezTo>
                  <a:pt x="28555" y="390561"/>
                  <a:pt x="149250" y="487818"/>
                  <a:pt x="274351" y="459097"/>
                </a:cubicBezTo>
                <a:cubicBezTo>
                  <a:pt x="283428" y="457080"/>
                  <a:pt x="280951" y="442456"/>
                  <a:pt x="271414" y="444539"/>
                </a:cubicBezTo>
                <a:close/>
                <a:moveTo>
                  <a:pt x="348150" y="137245"/>
                </a:moveTo>
                <a:cubicBezTo>
                  <a:pt x="328966" y="112294"/>
                  <a:pt x="296408" y="110321"/>
                  <a:pt x="267029" y="109072"/>
                </a:cubicBezTo>
                <a:cubicBezTo>
                  <a:pt x="257952" y="108677"/>
                  <a:pt x="254291" y="123344"/>
                  <a:pt x="263871" y="123739"/>
                </a:cubicBezTo>
                <a:cubicBezTo>
                  <a:pt x="287988" y="124770"/>
                  <a:pt x="319450" y="125011"/>
                  <a:pt x="335521" y="145817"/>
                </a:cubicBezTo>
                <a:cubicBezTo>
                  <a:pt x="353389" y="169123"/>
                  <a:pt x="358585" y="191859"/>
                  <a:pt x="354222" y="220580"/>
                </a:cubicBezTo>
                <a:cubicBezTo>
                  <a:pt x="353104" y="230270"/>
                  <a:pt x="367553" y="232309"/>
                  <a:pt x="368627" y="222926"/>
                </a:cubicBezTo>
                <a:cubicBezTo>
                  <a:pt x="370447" y="207184"/>
                  <a:pt x="371850" y="191530"/>
                  <a:pt x="367575" y="176029"/>
                </a:cubicBezTo>
                <a:cubicBezTo>
                  <a:pt x="363562" y="162000"/>
                  <a:pt x="356985" y="148845"/>
                  <a:pt x="348128" y="137245"/>
                </a:cubicBezTo>
                <a:close/>
                <a:moveTo>
                  <a:pt x="311163" y="288349"/>
                </a:moveTo>
                <a:cubicBezTo>
                  <a:pt x="301867" y="288349"/>
                  <a:pt x="302064" y="303148"/>
                  <a:pt x="311777" y="303148"/>
                </a:cubicBezTo>
                <a:cubicBezTo>
                  <a:pt x="321029" y="303148"/>
                  <a:pt x="320853" y="288349"/>
                  <a:pt x="311163" y="288349"/>
                </a:cubicBezTo>
                <a:close/>
                <a:moveTo>
                  <a:pt x="475115" y="172784"/>
                </a:moveTo>
                <a:cubicBezTo>
                  <a:pt x="469348" y="169934"/>
                  <a:pt x="460294" y="171272"/>
                  <a:pt x="454242" y="171140"/>
                </a:cubicBezTo>
                <a:lnTo>
                  <a:pt x="430717" y="170680"/>
                </a:lnTo>
                <a:cubicBezTo>
                  <a:pt x="430652" y="154344"/>
                  <a:pt x="425916" y="138365"/>
                  <a:pt x="417058" y="124638"/>
                </a:cubicBezTo>
                <a:lnTo>
                  <a:pt x="428547" y="109839"/>
                </a:lnTo>
                <a:cubicBezTo>
                  <a:pt x="432318" y="105016"/>
                  <a:pt x="437448" y="99622"/>
                  <a:pt x="438369" y="93220"/>
                </a:cubicBezTo>
                <a:cubicBezTo>
                  <a:pt x="440101" y="81227"/>
                  <a:pt x="425938" y="71405"/>
                  <a:pt x="417957" y="64828"/>
                </a:cubicBezTo>
                <a:cubicBezTo>
                  <a:pt x="409187" y="57637"/>
                  <a:pt x="394805" y="44855"/>
                  <a:pt x="382878" y="44219"/>
                </a:cubicBezTo>
                <a:cubicBezTo>
                  <a:pt x="370951" y="43583"/>
                  <a:pt x="362379" y="58799"/>
                  <a:pt x="355867" y="68643"/>
                </a:cubicBezTo>
                <a:cubicBezTo>
                  <a:pt x="343874" y="58630"/>
                  <a:pt x="329777" y="51469"/>
                  <a:pt x="314627" y="47705"/>
                </a:cubicBezTo>
                <a:cubicBezTo>
                  <a:pt x="314627" y="35186"/>
                  <a:pt x="315635" y="19882"/>
                  <a:pt x="310045" y="9381"/>
                </a:cubicBezTo>
                <a:cubicBezTo>
                  <a:pt x="303095" y="-3774"/>
                  <a:pt x="285117" y="611"/>
                  <a:pt x="273080" y="1049"/>
                </a:cubicBezTo>
                <a:cubicBezTo>
                  <a:pt x="263915" y="1415"/>
                  <a:pt x="254751" y="1882"/>
                  <a:pt x="245609" y="2452"/>
                </a:cubicBezTo>
                <a:cubicBezTo>
                  <a:pt x="240500" y="2781"/>
                  <a:pt x="233901" y="2189"/>
                  <a:pt x="229822" y="5938"/>
                </a:cubicBezTo>
                <a:cubicBezTo>
                  <a:pt x="221272" y="13853"/>
                  <a:pt x="223092" y="34857"/>
                  <a:pt x="224407" y="46148"/>
                </a:cubicBezTo>
                <a:cubicBezTo>
                  <a:pt x="208359" y="49327"/>
                  <a:pt x="194239" y="57527"/>
                  <a:pt x="180558" y="66604"/>
                </a:cubicBezTo>
                <a:cubicBezTo>
                  <a:pt x="175647" y="61544"/>
                  <a:pt x="171087" y="56168"/>
                  <a:pt x="166899" y="50511"/>
                </a:cubicBezTo>
                <a:cubicBezTo>
                  <a:pt x="163523" y="46126"/>
                  <a:pt x="160322" y="43429"/>
                  <a:pt x="154534" y="43320"/>
                </a:cubicBezTo>
                <a:cubicBezTo>
                  <a:pt x="141182" y="43079"/>
                  <a:pt x="126646" y="51585"/>
                  <a:pt x="117021" y="60136"/>
                </a:cubicBezTo>
                <a:cubicBezTo>
                  <a:pt x="108843" y="67415"/>
                  <a:pt x="96697" y="81205"/>
                  <a:pt x="97903" y="93176"/>
                </a:cubicBezTo>
                <a:cubicBezTo>
                  <a:pt x="98560" y="99754"/>
                  <a:pt x="104348" y="105695"/>
                  <a:pt x="108185" y="110716"/>
                </a:cubicBezTo>
                <a:cubicBezTo>
                  <a:pt x="111759" y="115386"/>
                  <a:pt x="115486" y="119924"/>
                  <a:pt x="119301" y="124375"/>
                </a:cubicBezTo>
                <a:cubicBezTo>
                  <a:pt x="106432" y="135995"/>
                  <a:pt x="101761" y="152548"/>
                  <a:pt x="99569" y="169583"/>
                </a:cubicBezTo>
                <a:cubicBezTo>
                  <a:pt x="94329" y="169583"/>
                  <a:pt x="89111" y="169583"/>
                  <a:pt x="83871" y="170044"/>
                </a:cubicBezTo>
                <a:cubicBezTo>
                  <a:pt x="77294" y="170592"/>
                  <a:pt x="67712" y="170614"/>
                  <a:pt x="62231" y="174999"/>
                </a:cubicBezTo>
                <a:cubicBezTo>
                  <a:pt x="52212" y="183023"/>
                  <a:pt x="52080" y="203259"/>
                  <a:pt x="51861" y="214945"/>
                </a:cubicBezTo>
                <a:cubicBezTo>
                  <a:pt x="51642" y="226631"/>
                  <a:pt x="51050" y="244083"/>
                  <a:pt x="62407" y="250923"/>
                </a:cubicBezTo>
                <a:cubicBezTo>
                  <a:pt x="73040" y="257347"/>
                  <a:pt x="87883" y="257128"/>
                  <a:pt x="100819" y="256405"/>
                </a:cubicBezTo>
                <a:cubicBezTo>
                  <a:pt x="102463" y="271447"/>
                  <a:pt x="108076" y="285781"/>
                  <a:pt x="117108" y="297930"/>
                </a:cubicBezTo>
                <a:cubicBezTo>
                  <a:pt x="108054" y="305757"/>
                  <a:pt x="99569" y="317662"/>
                  <a:pt x="96456" y="328734"/>
                </a:cubicBezTo>
                <a:cubicBezTo>
                  <a:pt x="92334" y="343642"/>
                  <a:pt x="108185" y="356578"/>
                  <a:pt x="118051" y="365326"/>
                </a:cubicBezTo>
                <a:cubicBezTo>
                  <a:pt x="127917" y="374074"/>
                  <a:pt x="141686" y="385167"/>
                  <a:pt x="156244" y="382537"/>
                </a:cubicBezTo>
                <a:cubicBezTo>
                  <a:pt x="169596" y="380147"/>
                  <a:pt x="172578" y="369206"/>
                  <a:pt x="178169" y="359318"/>
                </a:cubicBezTo>
                <a:cubicBezTo>
                  <a:pt x="191433" y="369803"/>
                  <a:pt x="206649" y="377546"/>
                  <a:pt x="222938" y="382098"/>
                </a:cubicBezTo>
                <a:cubicBezTo>
                  <a:pt x="222938" y="390057"/>
                  <a:pt x="223289" y="398037"/>
                  <a:pt x="223991" y="405996"/>
                </a:cubicBezTo>
                <a:cubicBezTo>
                  <a:pt x="224495" y="411499"/>
                  <a:pt x="224670" y="417331"/>
                  <a:pt x="228376" y="421716"/>
                </a:cubicBezTo>
                <a:cubicBezTo>
                  <a:pt x="236773" y="431450"/>
                  <a:pt x="255979" y="430486"/>
                  <a:pt x="267598" y="430486"/>
                </a:cubicBezTo>
                <a:cubicBezTo>
                  <a:pt x="301560" y="431889"/>
                  <a:pt x="310768" y="414481"/>
                  <a:pt x="306164" y="382843"/>
                </a:cubicBezTo>
                <a:cubicBezTo>
                  <a:pt x="325129" y="382488"/>
                  <a:pt x="343151" y="374525"/>
                  <a:pt x="356174" y="360744"/>
                </a:cubicBezTo>
                <a:cubicBezTo>
                  <a:pt x="385026" y="392403"/>
                  <a:pt x="400483" y="391197"/>
                  <a:pt x="427078" y="358968"/>
                </a:cubicBezTo>
                <a:cubicBezTo>
                  <a:pt x="435519" y="349277"/>
                  <a:pt x="445889" y="337503"/>
                  <a:pt x="438764" y="324173"/>
                </a:cubicBezTo>
                <a:cubicBezTo>
                  <a:pt x="433414" y="314154"/>
                  <a:pt x="421465" y="307248"/>
                  <a:pt x="410262" y="302249"/>
                </a:cubicBezTo>
                <a:cubicBezTo>
                  <a:pt x="422079" y="288428"/>
                  <a:pt x="429402" y="271322"/>
                  <a:pt x="431222" y="253225"/>
                </a:cubicBezTo>
                <a:cubicBezTo>
                  <a:pt x="438413" y="253225"/>
                  <a:pt x="445604" y="253225"/>
                  <a:pt x="452817" y="253225"/>
                </a:cubicBezTo>
                <a:cubicBezTo>
                  <a:pt x="460030" y="253225"/>
                  <a:pt x="467857" y="253861"/>
                  <a:pt x="473361" y="248731"/>
                </a:cubicBezTo>
                <a:cubicBezTo>
                  <a:pt x="482635" y="240093"/>
                  <a:pt x="482372" y="220229"/>
                  <a:pt x="482854" y="208434"/>
                </a:cubicBezTo>
                <a:cubicBezTo>
                  <a:pt x="483446" y="198370"/>
                  <a:pt x="486077" y="178222"/>
                  <a:pt x="475093" y="172784"/>
                </a:cubicBezTo>
                <a:close/>
                <a:moveTo>
                  <a:pt x="468384" y="207644"/>
                </a:moveTo>
                <a:cubicBezTo>
                  <a:pt x="468208" y="213777"/>
                  <a:pt x="467573" y="219887"/>
                  <a:pt x="466520" y="225929"/>
                </a:cubicBezTo>
                <a:cubicBezTo>
                  <a:pt x="465446" y="232178"/>
                  <a:pt x="465643" y="236672"/>
                  <a:pt x="458934" y="238054"/>
                </a:cubicBezTo>
                <a:cubicBezTo>
                  <a:pt x="450164" y="239873"/>
                  <a:pt x="439553" y="239062"/>
                  <a:pt x="429862" y="238558"/>
                </a:cubicBezTo>
                <a:cubicBezTo>
                  <a:pt x="427231" y="236640"/>
                  <a:pt x="423680" y="236561"/>
                  <a:pt x="420961" y="238361"/>
                </a:cubicBezTo>
                <a:cubicBezTo>
                  <a:pt x="414932" y="239040"/>
                  <a:pt x="413594" y="246473"/>
                  <a:pt x="416949" y="250507"/>
                </a:cubicBezTo>
                <a:cubicBezTo>
                  <a:pt x="415743" y="268680"/>
                  <a:pt x="407784" y="285746"/>
                  <a:pt x="394630" y="298346"/>
                </a:cubicBezTo>
                <a:cubicBezTo>
                  <a:pt x="390705" y="300319"/>
                  <a:pt x="388447" y="305537"/>
                  <a:pt x="390551" y="309045"/>
                </a:cubicBezTo>
                <a:cubicBezTo>
                  <a:pt x="391735" y="312531"/>
                  <a:pt x="394936" y="314987"/>
                  <a:pt x="398488" y="313430"/>
                </a:cubicBezTo>
                <a:cubicBezTo>
                  <a:pt x="406513" y="316388"/>
                  <a:pt x="414011" y="320606"/>
                  <a:pt x="420698" y="325927"/>
                </a:cubicBezTo>
                <a:cubicBezTo>
                  <a:pt x="431660" y="333864"/>
                  <a:pt x="420479" y="345067"/>
                  <a:pt x="413923" y="352061"/>
                </a:cubicBezTo>
                <a:cubicBezTo>
                  <a:pt x="407981" y="358639"/>
                  <a:pt x="398203" y="371662"/>
                  <a:pt x="388140" y="367518"/>
                </a:cubicBezTo>
                <a:cubicBezTo>
                  <a:pt x="378559" y="363572"/>
                  <a:pt x="369504" y="352018"/>
                  <a:pt x="362247" y="344892"/>
                </a:cubicBezTo>
                <a:cubicBezTo>
                  <a:pt x="358717" y="342018"/>
                  <a:pt x="353587" y="342252"/>
                  <a:pt x="350320" y="345440"/>
                </a:cubicBezTo>
                <a:cubicBezTo>
                  <a:pt x="338832" y="361007"/>
                  <a:pt x="320020" y="369423"/>
                  <a:pt x="300749" y="367628"/>
                </a:cubicBezTo>
                <a:cubicBezTo>
                  <a:pt x="299674" y="367536"/>
                  <a:pt x="298600" y="367661"/>
                  <a:pt x="297592" y="368001"/>
                </a:cubicBezTo>
                <a:cubicBezTo>
                  <a:pt x="293623" y="368141"/>
                  <a:pt x="290510" y="371473"/>
                  <a:pt x="290663" y="375442"/>
                </a:cubicBezTo>
                <a:cubicBezTo>
                  <a:pt x="290663" y="375578"/>
                  <a:pt x="290663" y="375714"/>
                  <a:pt x="290685" y="375849"/>
                </a:cubicBezTo>
                <a:cubicBezTo>
                  <a:pt x="291518" y="385014"/>
                  <a:pt x="294018" y="395691"/>
                  <a:pt x="292132" y="404812"/>
                </a:cubicBezTo>
                <a:cubicBezTo>
                  <a:pt x="289502" y="417375"/>
                  <a:pt x="273935" y="415643"/>
                  <a:pt x="264047" y="415358"/>
                </a:cubicBezTo>
                <a:cubicBezTo>
                  <a:pt x="258960" y="415246"/>
                  <a:pt x="253874" y="414792"/>
                  <a:pt x="248831" y="413998"/>
                </a:cubicBezTo>
                <a:cubicBezTo>
                  <a:pt x="242648" y="412968"/>
                  <a:pt x="240390" y="412968"/>
                  <a:pt x="238987" y="406434"/>
                </a:cubicBezTo>
                <a:cubicBezTo>
                  <a:pt x="236795" y="396590"/>
                  <a:pt x="237803" y="385211"/>
                  <a:pt x="237694" y="375192"/>
                </a:cubicBezTo>
                <a:cubicBezTo>
                  <a:pt x="237694" y="375076"/>
                  <a:pt x="237694" y="374957"/>
                  <a:pt x="237694" y="374841"/>
                </a:cubicBezTo>
                <a:cubicBezTo>
                  <a:pt x="237672" y="372460"/>
                  <a:pt x="236203" y="370331"/>
                  <a:pt x="233988" y="369470"/>
                </a:cubicBezTo>
                <a:cubicBezTo>
                  <a:pt x="215243" y="365120"/>
                  <a:pt x="197835" y="356236"/>
                  <a:pt x="183321" y="343598"/>
                </a:cubicBezTo>
                <a:cubicBezTo>
                  <a:pt x="181764" y="342145"/>
                  <a:pt x="179593" y="341553"/>
                  <a:pt x="177533" y="342020"/>
                </a:cubicBezTo>
                <a:cubicBezTo>
                  <a:pt x="167820" y="339586"/>
                  <a:pt x="165540" y="360064"/>
                  <a:pt x="159335" y="364931"/>
                </a:cubicBezTo>
                <a:cubicBezTo>
                  <a:pt x="150763" y="373482"/>
                  <a:pt x="137630" y="361686"/>
                  <a:pt x="130943" y="356052"/>
                </a:cubicBezTo>
                <a:cubicBezTo>
                  <a:pt x="124256" y="350417"/>
                  <a:pt x="109632" y="339718"/>
                  <a:pt x="111649" y="329742"/>
                </a:cubicBezTo>
                <a:cubicBezTo>
                  <a:pt x="113228" y="321871"/>
                  <a:pt x="122195" y="311874"/>
                  <a:pt x="128356" y="307291"/>
                </a:cubicBezTo>
                <a:cubicBezTo>
                  <a:pt x="130110" y="306035"/>
                  <a:pt x="131250" y="304101"/>
                  <a:pt x="131491" y="301964"/>
                </a:cubicBezTo>
                <a:cubicBezTo>
                  <a:pt x="134276" y="300023"/>
                  <a:pt x="134977" y="296184"/>
                  <a:pt x="133048" y="293389"/>
                </a:cubicBezTo>
                <a:cubicBezTo>
                  <a:pt x="132916" y="293207"/>
                  <a:pt x="132784" y="293032"/>
                  <a:pt x="132631" y="292865"/>
                </a:cubicBezTo>
                <a:cubicBezTo>
                  <a:pt x="122677" y="281184"/>
                  <a:pt x="116626" y="266663"/>
                  <a:pt x="115376" y="251362"/>
                </a:cubicBezTo>
                <a:cubicBezTo>
                  <a:pt x="117174" y="246977"/>
                  <a:pt x="114938" y="240685"/>
                  <a:pt x="108558" y="241014"/>
                </a:cubicBezTo>
                <a:cubicBezTo>
                  <a:pt x="97990" y="241584"/>
                  <a:pt x="87138" y="242307"/>
                  <a:pt x="76724" y="239895"/>
                </a:cubicBezTo>
                <a:cubicBezTo>
                  <a:pt x="65016" y="237199"/>
                  <a:pt x="66506" y="223189"/>
                  <a:pt x="66748" y="213367"/>
                </a:cubicBezTo>
                <a:cubicBezTo>
                  <a:pt x="66880" y="207118"/>
                  <a:pt x="66748" y="190587"/>
                  <a:pt x="72427" y="186180"/>
                </a:cubicBezTo>
                <a:cubicBezTo>
                  <a:pt x="75298" y="183988"/>
                  <a:pt x="85120" y="184624"/>
                  <a:pt x="88716" y="184426"/>
                </a:cubicBezTo>
                <a:cubicBezTo>
                  <a:pt x="94899" y="184075"/>
                  <a:pt x="101103" y="184075"/>
                  <a:pt x="107286" y="184426"/>
                </a:cubicBezTo>
                <a:cubicBezTo>
                  <a:pt x="114850" y="184865"/>
                  <a:pt x="118621" y="174823"/>
                  <a:pt x="114170" y="171118"/>
                </a:cubicBezTo>
                <a:cubicBezTo>
                  <a:pt x="115946" y="156560"/>
                  <a:pt x="119169" y="141542"/>
                  <a:pt x="131864" y="132597"/>
                </a:cubicBezTo>
                <a:cubicBezTo>
                  <a:pt x="132872" y="131902"/>
                  <a:pt x="133706" y="130979"/>
                  <a:pt x="134276" y="129900"/>
                </a:cubicBezTo>
                <a:cubicBezTo>
                  <a:pt x="137235" y="126918"/>
                  <a:pt x="137455" y="122187"/>
                  <a:pt x="134802" y="118938"/>
                </a:cubicBezTo>
                <a:cubicBezTo>
                  <a:pt x="130833" y="114443"/>
                  <a:pt x="126996" y="109861"/>
                  <a:pt x="123291" y="105147"/>
                </a:cubicBezTo>
                <a:cubicBezTo>
                  <a:pt x="120682" y="101815"/>
                  <a:pt x="114894" y="96487"/>
                  <a:pt x="113820" y="92387"/>
                </a:cubicBezTo>
                <a:cubicBezTo>
                  <a:pt x="109983" y="79583"/>
                  <a:pt x="145018" y="51980"/>
                  <a:pt x="155476" y="60399"/>
                </a:cubicBezTo>
                <a:cubicBezTo>
                  <a:pt x="158633" y="62942"/>
                  <a:pt x="161089" y="67831"/>
                  <a:pt x="163830" y="70945"/>
                </a:cubicBezTo>
                <a:cubicBezTo>
                  <a:pt x="167206" y="74740"/>
                  <a:pt x="170780" y="78342"/>
                  <a:pt x="174551" y="81732"/>
                </a:cubicBezTo>
                <a:cubicBezTo>
                  <a:pt x="176875" y="83913"/>
                  <a:pt x="180448" y="84106"/>
                  <a:pt x="182992" y="82192"/>
                </a:cubicBezTo>
                <a:cubicBezTo>
                  <a:pt x="198339" y="71975"/>
                  <a:pt x="213533" y="61430"/>
                  <a:pt x="232344" y="59719"/>
                </a:cubicBezTo>
                <a:cubicBezTo>
                  <a:pt x="236575" y="59255"/>
                  <a:pt x="239645" y="55444"/>
                  <a:pt x="239184" y="51208"/>
                </a:cubicBezTo>
                <a:cubicBezTo>
                  <a:pt x="239118" y="50772"/>
                  <a:pt x="239053" y="50340"/>
                  <a:pt x="238921" y="49919"/>
                </a:cubicBezTo>
                <a:cubicBezTo>
                  <a:pt x="239404" y="48801"/>
                  <a:pt x="239557" y="47571"/>
                  <a:pt x="239382" y="46367"/>
                </a:cubicBezTo>
                <a:cubicBezTo>
                  <a:pt x="238286" y="37444"/>
                  <a:pt x="237189" y="26087"/>
                  <a:pt x="239996" y="17076"/>
                </a:cubicBezTo>
                <a:cubicBezTo>
                  <a:pt x="245740" y="15805"/>
                  <a:pt x="253852" y="16638"/>
                  <a:pt x="258894" y="16375"/>
                </a:cubicBezTo>
                <a:cubicBezTo>
                  <a:pt x="267358" y="15936"/>
                  <a:pt x="275820" y="15579"/>
                  <a:pt x="284261" y="15300"/>
                </a:cubicBezTo>
                <a:cubicBezTo>
                  <a:pt x="296648" y="13963"/>
                  <a:pt x="299104" y="16068"/>
                  <a:pt x="298644" y="28630"/>
                </a:cubicBezTo>
                <a:cubicBezTo>
                  <a:pt x="299148" y="37269"/>
                  <a:pt x="299587" y="45929"/>
                  <a:pt x="300047" y="54567"/>
                </a:cubicBezTo>
                <a:cubicBezTo>
                  <a:pt x="300025" y="58115"/>
                  <a:pt x="302897" y="61004"/>
                  <a:pt x="306449" y="61020"/>
                </a:cubicBezTo>
                <a:cubicBezTo>
                  <a:pt x="306558" y="61022"/>
                  <a:pt x="306668" y="61017"/>
                  <a:pt x="306778" y="61013"/>
                </a:cubicBezTo>
                <a:cubicBezTo>
                  <a:pt x="323155" y="64446"/>
                  <a:pt x="338262" y="72390"/>
                  <a:pt x="350386" y="83946"/>
                </a:cubicBezTo>
                <a:cubicBezTo>
                  <a:pt x="352403" y="85992"/>
                  <a:pt x="355560" y="86397"/>
                  <a:pt x="358037" y="84933"/>
                </a:cubicBezTo>
                <a:cubicBezTo>
                  <a:pt x="360339" y="85104"/>
                  <a:pt x="362576" y="84014"/>
                  <a:pt x="363847" y="82082"/>
                </a:cubicBezTo>
                <a:cubicBezTo>
                  <a:pt x="367662" y="77018"/>
                  <a:pt x="376257" y="60158"/>
                  <a:pt x="383207" y="59807"/>
                </a:cubicBezTo>
                <a:cubicBezTo>
                  <a:pt x="386583" y="59676"/>
                  <a:pt x="394958" y="66582"/>
                  <a:pt x="397545" y="68336"/>
                </a:cubicBezTo>
                <a:cubicBezTo>
                  <a:pt x="404693" y="73269"/>
                  <a:pt x="411424" y="78792"/>
                  <a:pt x="417650" y="84845"/>
                </a:cubicBezTo>
                <a:cubicBezTo>
                  <a:pt x="422693" y="89800"/>
                  <a:pt x="424381" y="90567"/>
                  <a:pt x="420259" y="96947"/>
                </a:cubicBezTo>
                <a:cubicBezTo>
                  <a:pt x="414647" y="105717"/>
                  <a:pt x="407324" y="113588"/>
                  <a:pt x="400988" y="121744"/>
                </a:cubicBezTo>
                <a:cubicBezTo>
                  <a:pt x="398357" y="124978"/>
                  <a:pt x="398861" y="129727"/>
                  <a:pt x="402084" y="132353"/>
                </a:cubicBezTo>
                <a:cubicBezTo>
                  <a:pt x="402917" y="133037"/>
                  <a:pt x="403904" y="133531"/>
                  <a:pt x="404956" y="133802"/>
                </a:cubicBezTo>
                <a:cubicBezTo>
                  <a:pt x="412980" y="146576"/>
                  <a:pt x="416817" y="161539"/>
                  <a:pt x="415918" y="176599"/>
                </a:cubicBezTo>
                <a:cubicBezTo>
                  <a:pt x="415458" y="179594"/>
                  <a:pt x="417497" y="182398"/>
                  <a:pt x="420501" y="182870"/>
                </a:cubicBezTo>
                <a:cubicBezTo>
                  <a:pt x="421882" y="184446"/>
                  <a:pt x="423899" y="185336"/>
                  <a:pt x="426003" y="185303"/>
                </a:cubicBezTo>
                <a:cubicBezTo>
                  <a:pt x="439772" y="185720"/>
                  <a:pt x="453475" y="185632"/>
                  <a:pt x="467243" y="186005"/>
                </a:cubicBezTo>
                <a:cubicBezTo>
                  <a:pt x="466651" y="186005"/>
                  <a:pt x="467660" y="187649"/>
                  <a:pt x="467770" y="189315"/>
                </a:cubicBezTo>
                <a:cubicBezTo>
                  <a:pt x="468121" y="195498"/>
                  <a:pt x="468537" y="201505"/>
                  <a:pt x="468362" y="207644"/>
                </a:cubicBezTo>
                <a:close/>
                <a:moveTo>
                  <a:pt x="342734" y="248753"/>
                </a:moveTo>
                <a:cubicBezTo>
                  <a:pt x="340673" y="256992"/>
                  <a:pt x="336178" y="264409"/>
                  <a:pt x="329799" y="270020"/>
                </a:cubicBezTo>
                <a:cubicBezTo>
                  <a:pt x="327058" y="273034"/>
                  <a:pt x="327234" y="277691"/>
                  <a:pt x="330215" y="280478"/>
                </a:cubicBezTo>
                <a:cubicBezTo>
                  <a:pt x="333526" y="283438"/>
                  <a:pt x="337757" y="282078"/>
                  <a:pt x="340629" y="279447"/>
                </a:cubicBezTo>
                <a:cubicBezTo>
                  <a:pt x="348851" y="271859"/>
                  <a:pt x="354595" y="261987"/>
                  <a:pt x="357138" y="251099"/>
                </a:cubicBezTo>
                <a:cubicBezTo>
                  <a:pt x="359397" y="241540"/>
                  <a:pt x="344948" y="239632"/>
                  <a:pt x="342712" y="24875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UVN Bai Hoc" panose="0207040306030A020402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487" y="2659321"/>
            <a:ext cx="784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UVN Bai Hoc" panose="0207040306030A020402" pitchFamily="18" charset="0"/>
                <a:cs typeface="Amatic SC" panose="020B0604020202020204" charset="0"/>
              </a:rPr>
              <a:t>Trình bày được khái niệm dữ liệu và cho ví dụ về dữ liệu</a:t>
            </a:r>
            <a:endParaRPr lang="en-US" sz="2400" b="1">
              <a:solidFill>
                <a:schemeClr val="tx1"/>
              </a:solidFill>
              <a:latin typeface="UVN Bai Hoc" panose="0207040306030A020402" pitchFamily="18" charset="0"/>
              <a:cs typeface="Amatic SC" panose="020B0604020202020204" charset="0"/>
            </a:endParaRPr>
          </a:p>
        </p:txBody>
      </p:sp>
      <p:sp>
        <p:nvSpPr>
          <p:cNvPr id="15" name="Google Shape;214;p18"/>
          <p:cNvSpPr txBox="1"/>
          <p:nvPr/>
        </p:nvSpPr>
        <p:spPr>
          <a:xfrm>
            <a:off x="563757" y="1619546"/>
            <a:ext cx="397731" cy="379030"/>
          </a:xfrm>
          <a:prstGeom prst="hex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UVN Bai Hoc" panose="0207040306030A020402" pitchFamily="18" charset="0"/>
                <a:ea typeface="Amatic SC"/>
                <a:cs typeface="Amatic SC"/>
                <a:sym typeface="Amatic SC"/>
              </a:rPr>
              <a:t>1</a:t>
            </a:r>
            <a:endParaRPr sz="2800" b="1">
              <a:solidFill>
                <a:schemeClr val="dk1"/>
              </a:solidFill>
              <a:latin typeface="UVN Bai Hoc" panose="0207040306030A020402" pitchFamily="18" charset="0"/>
              <a:ea typeface="Amatic SC"/>
              <a:cs typeface="Amatic SC"/>
              <a:sym typeface="Amatic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1488" y="2095224"/>
            <a:ext cx="4988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UVN Bai Hoc" panose="0207040306030A020402" pitchFamily="18" charset="0"/>
                <a:cs typeface="Amatic SC" panose="020B0604020202020204" charset="0"/>
              </a:rPr>
              <a:t>Phân biệt được dữ liệu và thông tin</a:t>
            </a:r>
            <a:endParaRPr lang="en-US" sz="2400" b="1">
              <a:solidFill>
                <a:schemeClr val="tx1"/>
              </a:solidFill>
              <a:latin typeface="UVN Bai Hoc" panose="0207040306030A020402" pitchFamily="18" charset="0"/>
              <a:cs typeface="Amatic SC" panose="020B0604020202020204" charset="0"/>
            </a:endParaRPr>
          </a:p>
        </p:txBody>
      </p:sp>
      <p:sp>
        <p:nvSpPr>
          <p:cNvPr id="16" name="Google Shape;214;p18"/>
          <p:cNvSpPr txBox="1"/>
          <p:nvPr/>
        </p:nvSpPr>
        <p:spPr>
          <a:xfrm>
            <a:off x="563757" y="2153756"/>
            <a:ext cx="397731" cy="379030"/>
          </a:xfrm>
          <a:prstGeom prst="hex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UVN Bai Hoc" panose="0207040306030A020402" pitchFamily="18" charset="0"/>
                <a:ea typeface="Amatic SC"/>
                <a:cs typeface="Amatic SC"/>
                <a:sym typeface="Amatic SC"/>
              </a:rPr>
              <a:t>2</a:t>
            </a:r>
            <a:endParaRPr sz="2800" b="1">
              <a:solidFill>
                <a:schemeClr val="dk1"/>
              </a:solidFill>
              <a:latin typeface="UVN Bai Hoc" panose="0207040306030A020402" pitchFamily="18" charset="0"/>
              <a:ea typeface="Amatic SC"/>
              <a:cs typeface="Amatic SC"/>
              <a:sym typeface="Amatic SC"/>
            </a:endParaRPr>
          </a:p>
        </p:txBody>
      </p:sp>
      <p:sp>
        <p:nvSpPr>
          <p:cNvPr id="17" name="Google Shape;214;p18"/>
          <p:cNvSpPr txBox="1"/>
          <p:nvPr/>
        </p:nvSpPr>
        <p:spPr>
          <a:xfrm>
            <a:off x="563757" y="2721151"/>
            <a:ext cx="397731" cy="379030"/>
          </a:xfrm>
          <a:prstGeom prst="hex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UVN Bai Hoc" panose="0207040306030A020402" pitchFamily="18" charset="0"/>
                <a:ea typeface="Amatic SC"/>
                <a:cs typeface="Amatic SC"/>
                <a:sym typeface="Amatic SC"/>
              </a:rPr>
              <a:t>3</a:t>
            </a:r>
            <a:endParaRPr sz="2800" b="1">
              <a:solidFill>
                <a:schemeClr val="dk1"/>
              </a:solidFill>
              <a:latin typeface="UVN Bai Hoc" panose="0207040306030A020402" pitchFamily="18" charset="0"/>
              <a:ea typeface="Amatic SC"/>
              <a:cs typeface="Amatic SC"/>
              <a:sym typeface="Amatic S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1488" y="3159597"/>
            <a:ext cx="7509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UVN Bai Hoc" panose="0207040306030A020402" pitchFamily="18" charset="0"/>
                <a:cs typeface="Amatic SC" panose="020B0604020202020204" charset="0"/>
              </a:rPr>
              <a:t>Liệt kê được các bước trong hoạt động thông tin</a:t>
            </a:r>
            <a:endParaRPr lang="en-US" sz="2400" b="1">
              <a:solidFill>
                <a:schemeClr val="tx1"/>
              </a:solidFill>
              <a:latin typeface="UVN Bai Hoc" panose="0207040306030A020402" pitchFamily="18" charset="0"/>
              <a:cs typeface="Amatic SC" panose="020B0604020202020204" charset="0"/>
            </a:endParaRPr>
          </a:p>
        </p:txBody>
      </p:sp>
      <p:sp>
        <p:nvSpPr>
          <p:cNvPr id="18" name="Google Shape;214;p18"/>
          <p:cNvSpPr txBox="1"/>
          <p:nvPr/>
        </p:nvSpPr>
        <p:spPr>
          <a:xfrm>
            <a:off x="563756" y="3286132"/>
            <a:ext cx="397731" cy="339384"/>
          </a:xfrm>
          <a:prstGeom prst="hex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UVN Bai Hoc" panose="0207040306030A020402" pitchFamily="18" charset="0"/>
                <a:ea typeface="Amatic SC"/>
                <a:cs typeface="Amatic SC"/>
                <a:sym typeface="Amatic SC"/>
              </a:rPr>
              <a:t>4</a:t>
            </a:r>
            <a:endParaRPr sz="2800" b="1">
              <a:solidFill>
                <a:schemeClr val="dk1"/>
              </a:solidFill>
              <a:latin typeface="UVN Bai Hoc" panose="0207040306030A020402" pitchFamily="18" charset="0"/>
              <a:ea typeface="Amatic SC"/>
              <a:cs typeface="Amatic SC"/>
              <a:sym typeface="Amatic SC"/>
            </a:endParaRPr>
          </a:p>
        </p:txBody>
      </p:sp>
      <p:sp>
        <p:nvSpPr>
          <p:cNvPr id="20" name="Google Shape;214;p18"/>
          <p:cNvSpPr txBox="1"/>
          <p:nvPr/>
        </p:nvSpPr>
        <p:spPr>
          <a:xfrm>
            <a:off x="563756" y="3880896"/>
            <a:ext cx="397731" cy="339384"/>
          </a:xfrm>
          <a:prstGeom prst="hex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UVN Bai Hoc" panose="0207040306030A020402" pitchFamily="18" charset="0"/>
                <a:ea typeface="Amatic SC"/>
                <a:cs typeface="Amatic SC"/>
                <a:sym typeface="Amatic SC"/>
              </a:rPr>
              <a:t>5</a:t>
            </a:r>
            <a:endParaRPr sz="2800" b="1">
              <a:solidFill>
                <a:schemeClr val="dk1"/>
              </a:solidFill>
              <a:latin typeface="UVN Bai Hoc" panose="0207040306030A020402" pitchFamily="18" charset="0"/>
              <a:ea typeface="Amatic SC"/>
              <a:cs typeface="Amatic SC"/>
              <a:sym typeface="Amatic S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4973" y="1566968"/>
            <a:ext cx="618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UVN Bai Hoc" panose="0207040306030A020402" pitchFamily="18" charset="0"/>
                <a:cs typeface="Amatic SC" panose="020B0604020202020204" charset="0"/>
              </a:rPr>
              <a:t>Nhận biết được lưu trữ và trao đổi thông tin</a:t>
            </a:r>
            <a:endParaRPr lang="en-US" sz="2400" b="1">
              <a:solidFill>
                <a:schemeClr val="tx1"/>
              </a:solidFill>
              <a:latin typeface="UVN Bai Hoc" panose="0207040306030A020402" pitchFamily="18" charset="0"/>
              <a:cs typeface="Amatic SC" panose="020B060402020202020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1488" y="3715833"/>
            <a:ext cx="7074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chemeClr val="tx1"/>
                </a:solidFill>
                <a:latin typeface="UVN Bai Hoc" panose="0207040306030A020402" pitchFamily="18" charset="0"/>
                <a:cs typeface="Amatic SC" panose="020B0604020202020204" charset="0"/>
              </a:rPr>
              <a:t>Nhận biết được tầm quan trọng của thông tin và hoạt động thông tin</a:t>
            </a:r>
            <a:endParaRPr lang="en-US" sz="2400" b="1">
              <a:solidFill>
                <a:schemeClr val="tx1"/>
              </a:solidFill>
              <a:latin typeface="UVN Bai Hoc" panose="0207040306030A020402" pitchFamily="18" charset="0"/>
              <a:cs typeface="Amatic SC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1171051" y="1239222"/>
            <a:ext cx="6503744" cy="31683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rgbClr val="FF0000"/>
                </a:solidFill>
                <a:latin typeface="UVN Ba Le" panose="04030605060802020503" pitchFamily="82" charset="0"/>
              </a:rPr>
              <a:t>Tầm quan trọng của thông tin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en" sz="2800" smtClean="0">
                <a:latin typeface="UVN Ba Le" panose="04030605060802020503" pitchFamily="82" charset="0"/>
              </a:rPr>
              <a:t>Hoạt động thông tin diễn ra liên tục, thiếu thông tin hoặc thông tin sai có thể gây hậu quả nghiêm trọng.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solidFill>
                  <a:srgbClr val="00B050"/>
                </a:solidFill>
                <a:latin typeface="UVN Ba Le" panose="04030605060802020503" pitchFamily="82" charset="0"/>
              </a:rPr>
              <a:t>Vai trò của trao đổi thông tin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en-US" sz="2800" smtClean="0">
                <a:latin typeface="UVN Ba Le" panose="04030605060802020503" pitchFamily="82" charset="0"/>
              </a:rPr>
              <a:t>Trao đổi thông tin diễn ra thường xuyên, giúp con người hiểu biết hơn, thiếu trao đổi thông tin sẽ gây nhầm lẫn hoặc hành động sai lầm.</a:t>
            </a:r>
            <a:endParaRPr sz="2800">
              <a:latin typeface="UVN Ba Le" panose="04030605060802020503" pitchFamily="82" charset="0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180845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Hoạt động 4</a:t>
            </a:r>
            <a:endParaRPr lang="en-US">
              <a:latin typeface="UVN Ba Le" panose="040306050608020205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Tóm tắt bài học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5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1535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1061561" y="1506350"/>
            <a:ext cx="3260535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rgbClr val="FF0000"/>
                </a:solidFill>
                <a:latin typeface="UVN Ba Le" panose="04030605060802020503" pitchFamily="82" charset="0"/>
              </a:rPr>
              <a:t>Lưu trữ thông tin</a:t>
            </a:r>
            <a:endParaRPr sz="3200" b="1">
              <a:solidFill>
                <a:srgbClr val="FF0000"/>
              </a:solidFill>
              <a:latin typeface="UVN Ba Le" panose="04030605060802020503" pitchFamily="82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Hoạt động đưa thông tin vào vật mang tin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200" smtClean="0">
                <a:latin typeface="UVN Ba Le" panose="04030605060802020503" pitchFamily="82" charset="0"/>
              </a:rPr>
              <a:t>V</a:t>
            </a:r>
            <a:r>
              <a:rPr lang="en" sz="3200" smtClean="0">
                <a:latin typeface="UVN Ba Le" panose="04030605060802020503" pitchFamily="82" charset="0"/>
              </a:rPr>
              <a:t>d: ghi bài</a:t>
            </a:r>
            <a:endParaRPr sz="3200">
              <a:latin typeface="UVN Ba Le" panose="04030605060802020503" pitchFamily="82" charset="0"/>
            </a:endParaRP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611863" y="1506350"/>
            <a:ext cx="3689656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chemeClr val="accent2"/>
                </a:solidFill>
                <a:latin typeface="UVN Ba Le" panose="04030605060802020503" pitchFamily="82" charset="0"/>
              </a:rPr>
              <a:t>Trao đổi thông tin</a:t>
            </a:r>
            <a:endParaRPr sz="3200" b="1">
              <a:solidFill>
                <a:schemeClr val="accent2"/>
              </a:solidFill>
              <a:latin typeface="UVN Ba Le" panose="04030605060802020503" pitchFamily="82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Gửi thông tin đến bên nhận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Nhận thông tin từ bên gửi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200" smtClean="0">
                <a:latin typeface="UVN Ba Le" panose="04030605060802020503" pitchFamily="82" charset="0"/>
              </a:rPr>
              <a:t>V</a:t>
            </a:r>
            <a:r>
              <a:rPr lang="en" sz="3200" smtClean="0">
                <a:latin typeface="UVN Ba Le" panose="04030605060802020503" pitchFamily="82" charset="0"/>
              </a:rPr>
              <a:t>d: kiểm tra bài cũ</a:t>
            </a:r>
            <a:endParaRPr sz="3200">
              <a:latin typeface="UVN Ba Le" panose="04030605060802020503" pitchFamily="82" charset="0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7418144" cy="49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Nhận biết được lưu trữ thông tin và trao đổi thông tin</a:t>
            </a:r>
            <a:endParaRPr lang="en-US">
              <a:latin typeface="UVN Ba Le" panose="040306050608020205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44;p22"/>
          <p:cNvSpPr txBox="1">
            <a:spLocks/>
          </p:cNvSpPr>
          <p:nvPr/>
        </p:nvSpPr>
        <p:spPr>
          <a:xfrm>
            <a:off x="812750" y="1234814"/>
            <a:ext cx="3413705" cy="2762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unito"/>
              <a:buNone/>
              <a:defRPr sz="2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Dữ liệu là gì?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latin typeface="UVN Ba Le" panose="04030605060802020503" pitchFamily="82" charset="0"/>
              </a:rPr>
              <a:t>Thông tin được chứa trong vật mang tin.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latin typeface="UVN Ba Le" panose="04030605060802020503" pitchFamily="82" charset="0"/>
              </a:rPr>
              <a:t>Gồm hình ảnh, âm thanh, văn bản.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latin typeface="UVN Ba Le" panose="04030605060802020503" pitchFamily="82" charset="0"/>
              </a:rPr>
              <a:t>Vd: nội dung trong SGK</a:t>
            </a:r>
            <a:endParaRPr lang="en-US" sz="2800">
              <a:latin typeface="UVN Ba Le" panose="04030605060802020503" pitchFamily="82" charset="0"/>
            </a:endParaRPr>
          </a:p>
        </p:txBody>
      </p:sp>
      <p:sp>
        <p:nvSpPr>
          <p:cNvPr id="10" name="Google Shape;244;p22"/>
          <p:cNvSpPr txBox="1">
            <a:spLocks/>
          </p:cNvSpPr>
          <p:nvPr/>
        </p:nvSpPr>
        <p:spPr>
          <a:xfrm>
            <a:off x="4405606" y="1234814"/>
            <a:ext cx="3413705" cy="2762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unito"/>
              <a:buNone/>
              <a:defRPr sz="2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Thông tin là gì?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solidFill>
                  <a:srgbClr val="00B0F0"/>
                </a:solidFill>
                <a:latin typeface="UVN Ba Le" panose="04030605060802020503" pitchFamily="82" charset="0"/>
              </a:rPr>
              <a:t>Là kiến thức mình có được sau khi thu nhận dữ liệu.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solidFill>
                  <a:srgbClr val="00B0F0"/>
                </a:solidFill>
                <a:latin typeface="UVN Ba Le" panose="04030605060802020503" pitchFamily="82" charset="0"/>
              </a:rPr>
              <a:t>Nó phụ thuộc vào trình độ của mỗi người.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</a:pPr>
            <a:r>
              <a:rPr lang="en-US" sz="2800" smtClean="0">
                <a:solidFill>
                  <a:srgbClr val="00B0F0"/>
                </a:solidFill>
                <a:latin typeface="UVN Ba Le" panose="04030605060802020503" pitchFamily="82" charset="0"/>
              </a:rPr>
              <a:t>Vd: hiểu biết trong đầu em</a:t>
            </a:r>
            <a:endParaRPr lang="en-US" sz="2800">
              <a:solidFill>
                <a:srgbClr val="00B0F0"/>
              </a:solidFill>
              <a:latin typeface="UVN Ba Le" panose="04030605060802020503" pitchFamily="82" charset="0"/>
            </a:endParaRPr>
          </a:p>
        </p:txBody>
      </p:sp>
      <p:sp>
        <p:nvSpPr>
          <p:cNvPr id="11" name="Google Shape;225;p20"/>
          <p:cNvSpPr txBox="1">
            <a:spLocks/>
          </p:cNvSpPr>
          <p:nvPr/>
        </p:nvSpPr>
        <p:spPr>
          <a:xfrm>
            <a:off x="1041637" y="600177"/>
            <a:ext cx="7418144" cy="49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Phân biệt được dữ liệu và thông tin</a:t>
            </a:r>
            <a:endParaRPr lang="en-US">
              <a:latin typeface="UVN Ba Le" panose="040306050608020205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5;p20"/>
          <p:cNvSpPr txBox="1">
            <a:spLocks/>
          </p:cNvSpPr>
          <p:nvPr/>
        </p:nvSpPr>
        <p:spPr>
          <a:xfrm>
            <a:off x="1041637" y="600177"/>
            <a:ext cx="7418144" cy="49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Liệt kê được các bước trong hoạt động thông tin</a:t>
            </a:r>
            <a:endParaRPr lang="en-US">
              <a:latin typeface="UVN Ba Le" panose="04030605060802020503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1724" y="1683992"/>
            <a:ext cx="883578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Dữ liệu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3122" y="1475509"/>
            <a:ext cx="1119884" cy="68665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  <a:endCxn id="7" idx="1"/>
          </p:cNvCxnSpPr>
          <p:nvPr/>
        </p:nvCxnSpPr>
        <p:spPr>
          <a:xfrm flipV="1">
            <a:off x="2025302" y="1818839"/>
            <a:ext cx="667820" cy="10659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93122" y="2736434"/>
            <a:ext cx="1119884" cy="682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7" idx="2"/>
            <a:endCxn id="12" idx="0"/>
          </p:cNvCxnSpPr>
          <p:nvPr/>
        </p:nvCxnSpPr>
        <p:spPr>
          <a:xfrm>
            <a:off x="3253064" y="2162168"/>
            <a:ext cx="0" cy="5742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1724" y="2681300"/>
            <a:ext cx="883578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Hiểu biết</a:t>
            </a:r>
            <a:br>
              <a:rPr lang="en-US" smtClean="0"/>
            </a:br>
            <a:r>
              <a:rPr lang="en-US" smtClean="0"/>
              <a:t>đã có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08424" y="2681300"/>
            <a:ext cx="1099335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Thông tin có ích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39482" y="2681300"/>
            <a:ext cx="1099333" cy="591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4" idx="3"/>
            <a:endCxn id="12" idx="1"/>
          </p:cNvCxnSpPr>
          <p:nvPr/>
        </p:nvCxnSpPr>
        <p:spPr>
          <a:xfrm>
            <a:off x="2025302" y="2922743"/>
            <a:ext cx="667820" cy="15477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 flipV="1">
            <a:off x="3813006" y="2922743"/>
            <a:ext cx="495418" cy="15477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39481" y="3770746"/>
            <a:ext cx="1099335" cy="48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Vật</a:t>
            </a:r>
            <a:br>
              <a:rPr lang="en-US" smtClean="0"/>
            </a:br>
            <a:r>
              <a:rPr lang="en-US" smtClean="0"/>
              <a:t>mang tin</a:t>
            </a:r>
          </a:p>
        </p:txBody>
      </p:sp>
      <p:cxnSp>
        <p:nvCxnSpPr>
          <p:cNvPr id="20" name="Straight Arrow Connector 19"/>
          <p:cNvCxnSpPr>
            <a:stCxn id="15" idx="3"/>
            <a:endCxn id="16" idx="1"/>
          </p:cNvCxnSpPr>
          <p:nvPr/>
        </p:nvCxnSpPr>
        <p:spPr>
          <a:xfrm>
            <a:off x="5407759" y="2922743"/>
            <a:ext cx="731723" cy="5447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2"/>
            <a:endCxn id="19" idx="0"/>
          </p:cNvCxnSpPr>
          <p:nvPr/>
        </p:nvCxnSpPr>
        <p:spPr>
          <a:xfrm>
            <a:off x="6689149" y="3273136"/>
            <a:ext cx="0" cy="49761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39481" y="1475510"/>
            <a:ext cx="1099334" cy="671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6" idx="0"/>
            <a:endCxn id="22" idx="2"/>
          </p:cNvCxnSpPr>
          <p:nvPr/>
        </p:nvCxnSpPr>
        <p:spPr>
          <a:xfrm flipH="1" flipV="1">
            <a:off x="6689148" y="2147360"/>
            <a:ext cx="1" cy="53394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1"/>
          <p:cNvSpPr/>
          <p:nvPr/>
        </p:nvSpPr>
        <p:spPr>
          <a:xfrm>
            <a:off x="2693122" y="1570856"/>
            <a:ext cx="1119884" cy="50073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Thu nhận thông tin</a:t>
            </a:r>
            <a:endParaRPr lang="en-US"/>
          </a:p>
        </p:txBody>
      </p:sp>
      <p:sp>
        <p:nvSpPr>
          <p:cNvPr id="25" name="4"/>
          <p:cNvSpPr/>
          <p:nvPr/>
        </p:nvSpPr>
        <p:spPr>
          <a:xfrm>
            <a:off x="2703280" y="2834489"/>
            <a:ext cx="1109726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Xử lý</a:t>
            </a:r>
            <a:br>
              <a:rPr lang="en-US" smtClean="0"/>
            </a:br>
            <a:r>
              <a:rPr lang="en-US" smtClean="0"/>
              <a:t>thông tin</a:t>
            </a:r>
            <a:endParaRPr lang="en-US"/>
          </a:p>
        </p:txBody>
      </p:sp>
      <p:sp>
        <p:nvSpPr>
          <p:cNvPr id="26" name="2"/>
          <p:cNvSpPr/>
          <p:nvPr/>
        </p:nvSpPr>
        <p:spPr>
          <a:xfrm>
            <a:off x="6139482" y="2736434"/>
            <a:ext cx="1099333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Lưu trữ</a:t>
            </a:r>
            <a:br>
              <a:rPr lang="en-US" smtClean="0"/>
            </a:br>
            <a:r>
              <a:rPr lang="en-US" smtClean="0"/>
              <a:t>thông tin</a:t>
            </a:r>
            <a:endParaRPr lang="en-US"/>
          </a:p>
        </p:txBody>
      </p:sp>
      <p:sp>
        <p:nvSpPr>
          <p:cNvPr id="27" name="3"/>
          <p:cNvSpPr/>
          <p:nvPr/>
        </p:nvSpPr>
        <p:spPr>
          <a:xfrm>
            <a:off x="6139481" y="1573499"/>
            <a:ext cx="1099334" cy="482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Trao đổi</a:t>
            </a:r>
          </a:p>
          <a:p>
            <a:pPr algn="ctr"/>
            <a:r>
              <a:rPr lang="en-US" smtClean="0"/>
              <a:t>Thông tin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1024 -0.34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734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284E-6 L 0.33559 -0.1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-759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216 L 0.3349 -0.463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2305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09877E-6 L 0.11024 -0.267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336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1171051" y="1239222"/>
            <a:ext cx="6503744" cy="31683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rgbClr val="FF0000"/>
                </a:solidFill>
                <a:latin typeface="UVN Ba Le" panose="04030605060802020503" pitchFamily="82" charset="0"/>
              </a:rPr>
              <a:t>Tầm quan trọng của thông tin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en" sz="2800" smtClean="0">
                <a:latin typeface="UVN Ba Le" panose="04030605060802020503" pitchFamily="82" charset="0"/>
              </a:rPr>
              <a:t>Hoạt động thông tin diễn ra liên tục, thiếu thông tin hoặc thông tin sai có thể gây hậu quả nghiêm trọng.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solidFill>
                  <a:srgbClr val="00B050"/>
                </a:solidFill>
                <a:latin typeface="UVN Ba Le" panose="04030605060802020503" pitchFamily="82" charset="0"/>
              </a:rPr>
              <a:t>Vai trò của trao đổi thông tin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en-US" sz="2800" smtClean="0">
                <a:latin typeface="UVN Ba Le" panose="04030605060802020503" pitchFamily="82" charset="0"/>
              </a:rPr>
              <a:t>Trao đổi thông tin diễn ra thường xuyên, giúp con người hiểu biết hơn, thiếu trao đổi thông tin sẽ gây nhầm lẫn hoặc hành động sai lầm.</a:t>
            </a:r>
            <a:endParaRPr sz="2800">
              <a:latin typeface="UVN Ba Le" panose="04030605060802020503" pitchFamily="82" charset="0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25;p20"/>
          <p:cNvSpPr txBox="1">
            <a:spLocks/>
          </p:cNvSpPr>
          <p:nvPr/>
        </p:nvSpPr>
        <p:spPr>
          <a:xfrm>
            <a:off x="1041637" y="600177"/>
            <a:ext cx="7418144" cy="49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Tầm quan trọng của thông tin và trao đổi thông tin</a:t>
            </a:r>
            <a:endParaRPr lang="en-US">
              <a:latin typeface="UVN Ba Le" panose="040306050608020205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1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mtClean="0"/>
              <a:t>Nhận biết lưu trữ và trao đổi thông tin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1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  <p:bldP spid="43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883375" y="571306"/>
            <a:ext cx="180845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1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03059"/>
              </p:ext>
            </p:extLst>
          </p:nvPr>
        </p:nvGraphicFramePr>
        <p:xfrm>
          <a:off x="714163" y="1090716"/>
          <a:ext cx="6934330" cy="3649362"/>
        </p:xfrm>
        <a:graphic>
          <a:graphicData uri="http://schemas.openxmlformats.org/drawingml/2006/table">
            <a:tbl>
              <a:tblPr firstRow="1" firstCol="1" bandRow="1"/>
              <a:tblGrid>
                <a:gridCol w="3416046">
                  <a:extLst>
                    <a:ext uri="{9D8B030D-6E8A-4147-A177-3AD203B41FA5}">
                      <a16:colId xmlns:a16="http://schemas.microsoft.com/office/drawing/2014/main" val="154938661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716716535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1138777939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2087611"/>
                    </a:ext>
                  </a:extLst>
                </a:gridCol>
                <a:gridCol w="847003">
                  <a:extLst>
                    <a:ext uri="{9D8B030D-6E8A-4147-A177-3AD203B41FA5}">
                      <a16:colId xmlns:a16="http://schemas.microsoft.com/office/drawing/2014/main" val="3405903732"/>
                    </a:ext>
                  </a:extLst>
                </a:gridCol>
              </a:tblGrid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thông tin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Xử lý thông tin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 trữ thông tin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 đổi thông tin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755454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 cô giảng bài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979144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 chép bài vào vở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107322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 nghĩ để giải bài tập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418615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 chuyện cho bạn nghe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189276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Chụp ảnh khi đi du lịch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11003"/>
                  </a:ext>
                </a:extLst>
              </a:tr>
              <a:tr h="2557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 báo, xem TV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156587"/>
                  </a:ext>
                </a:extLst>
              </a:tr>
              <a:tr h="5075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 định khi nhìn thấy đèn tín hiệu giao thông chuyển sang vàng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946852"/>
                  </a:ext>
                </a:extLst>
              </a:tr>
              <a:tr h="3986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 cứu hóa hú còi khi đang làm nhiệm vụ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UVN Hong Ha Hep" panose="020B05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UVN Hong Ha Hep" panose="020B05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638624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883375" y="1138699"/>
            <a:ext cx="2931619" cy="589140"/>
            <a:chOff x="777352" y="1340215"/>
            <a:chExt cx="2931619" cy="589140"/>
          </a:xfrm>
        </p:grpSpPr>
        <p:sp>
          <p:nvSpPr>
            <p:cNvPr id="9" name="Rectangle 8"/>
            <p:cNvSpPr/>
            <p:nvPr/>
          </p:nvSpPr>
          <p:spPr>
            <a:xfrm>
              <a:off x="777352" y="1344580"/>
              <a:ext cx="29316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solidFill>
                    <a:schemeClr val="tx1"/>
                  </a:solidFill>
                  <a:latin typeface="UVN Hong Ha Hep" panose="020B0506020202030204" pitchFamily="34" charset="0"/>
                </a:rPr>
                <a:t>Hãy đánh dấu</a:t>
              </a:r>
              <a:br>
                <a:rPr lang="en-US" sz="1600" smtClean="0">
                  <a:solidFill>
                    <a:schemeClr val="tx1"/>
                  </a:solidFill>
                  <a:latin typeface="UVN Hong Ha Hep" panose="020B0506020202030204" pitchFamily="34" charset="0"/>
                </a:rPr>
              </a:br>
              <a:r>
                <a:rPr lang="en-US" sz="1600" smtClean="0">
                  <a:solidFill>
                    <a:schemeClr val="tx1"/>
                  </a:solidFill>
                  <a:latin typeface="UVN Hong Ha Hep" panose="020B0506020202030204" pitchFamily="34" charset="0"/>
                </a:rPr>
                <a:t>vào hoạt động thông tin tương ứng</a:t>
              </a:r>
              <a:endParaRPr lang="en-US" sz="1600">
                <a:solidFill>
                  <a:schemeClr val="tx1"/>
                </a:solidFill>
                <a:latin typeface="UVN Hong Ha Hep" panose="020B0506020202030204" pitchFamily="34" charset="0"/>
              </a:endParaRPr>
            </a:p>
          </p:txBody>
        </p:sp>
        <p:sp>
          <p:nvSpPr>
            <p:cNvPr id="10" name="Google Shape;787;p51"/>
            <p:cNvSpPr/>
            <p:nvPr/>
          </p:nvSpPr>
          <p:spPr>
            <a:xfrm>
              <a:off x="1992976" y="1340215"/>
              <a:ext cx="289996" cy="296752"/>
            </a:xfrm>
            <a:custGeom>
              <a:avLst/>
              <a:gdLst/>
              <a:ahLst/>
              <a:cxnLst/>
              <a:rect l="l" t="t" r="r" b="b"/>
              <a:pathLst>
                <a:path w="16741" h="17131" extrusionOk="0">
                  <a:moveTo>
                    <a:pt x="6570" y="5719"/>
                  </a:moveTo>
                  <a:lnTo>
                    <a:pt x="6692" y="5913"/>
                  </a:lnTo>
                  <a:lnTo>
                    <a:pt x="6619" y="5986"/>
                  </a:lnTo>
                  <a:lnTo>
                    <a:pt x="6351" y="6181"/>
                  </a:lnTo>
                  <a:lnTo>
                    <a:pt x="6059" y="6400"/>
                  </a:lnTo>
                  <a:lnTo>
                    <a:pt x="5816" y="6668"/>
                  </a:lnTo>
                  <a:lnTo>
                    <a:pt x="5718" y="6789"/>
                  </a:lnTo>
                  <a:lnTo>
                    <a:pt x="5621" y="6935"/>
                  </a:lnTo>
                  <a:lnTo>
                    <a:pt x="5499" y="6838"/>
                  </a:lnTo>
                  <a:lnTo>
                    <a:pt x="5353" y="6741"/>
                  </a:lnTo>
                  <a:lnTo>
                    <a:pt x="5499" y="6643"/>
                  </a:lnTo>
                  <a:lnTo>
                    <a:pt x="5645" y="6522"/>
                  </a:lnTo>
                  <a:lnTo>
                    <a:pt x="5913" y="6303"/>
                  </a:lnTo>
                  <a:lnTo>
                    <a:pt x="6570" y="5719"/>
                  </a:lnTo>
                  <a:close/>
                  <a:moveTo>
                    <a:pt x="6959" y="6205"/>
                  </a:moveTo>
                  <a:lnTo>
                    <a:pt x="7057" y="6303"/>
                  </a:lnTo>
                  <a:lnTo>
                    <a:pt x="6789" y="6522"/>
                  </a:lnTo>
                  <a:lnTo>
                    <a:pt x="6473" y="6789"/>
                  </a:lnTo>
                  <a:lnTo>
                    <a:pt x="6205" y="7057"/>
                  </a:lnTo>
                  <a:lnTo>
                    <a:pt x="6083" y="7179"/>
                  </a:lnTo>
                  <a:lnTo>
                    <a:pt x="5986" y="7300"/>
                  </a:lnTo>
                  <a:lnTo>
                    <a:pt x="5864" y="7154"/>
                  </a:lnTo>
                  <a:lnTo>
                    <a:pt x="5986" y="7057"/>
                  </a:lnTo>
                  <a:lnTo>
                    <a:pt x="6108" y="6935"/>
                  </a:lnTo>
                  <a:lnTo>
                    <a:pt x="6351" y="6692"/>
                  </a:lnTo>
                  <a:lnTo>
                    <a:pt x="6619" y="6449"/>
                  </a:lnTo>
                  <a:lnTo>
                    <a:pt x="6911" y="6254"/>
                  </a:lnTo>
                  <a:lnTo>
                    <a:pt x="6959" y="6205"/>
                  </a:lnTo>
                  <a:close/>
                  <a:moveTo>
                    <a:pt x="7397" y="6619"/>
                  </a:moveTo>
                  <a:lnTo>
                    <a:pt x="7665" y="6814"/>
                  </a:lnTo>
                  <a:lnTo>
                    <a:pt x="7324" y="7033"/>
                  </a:lnTo>
                  <a:lnTo>
                    <a:pt x="7008" y="7276"/>
                  </a:lnTo>
                  <a:lnTo>
                    <a:pt x="6862" y="7422"/>
                  </a:lnTo>
                  <a:lnTo>
                    <a:pt x="6716" y="7568"/>
                  </a:lnTo>
                  <a:lnTo>
                    <a:pt x="6594" y="7714"/>
                  </a:lnTo>
                  <a:lnTo>
                    <a:pt x="6497" y="7884"/>
                  </a:lnTo>
                  <a:lnTo>
                    <a:pt x="6229" y="7568"/>
                  </a:lnTo>
                  <a:lnTo>
                    <a:pt x="6327" y="7495"/>
                  </a:lnTo>
                  <a:lnTo>
                    <a:pt x="6424" y="7422"/>
                  </a:lnTo>
                  <a:lnTo>
                    <a:pt x="6619" y="7252"/>
                  </a:lnTo>
                  <a:lnTo>
                    <a:pt x="7008" y="6935"/>
                  </a:lnTo>
                  <a:lnTo>
                    <a:pt x="7397" y="6619"/>
                  </a:lnTo>
                  <a:close/>
                  <a:moveTo>
                    <a:pt x="8030" y="7081"/>
                  </a:moveTo>
                  <a:lnTo>
                    <a:pt x="8127" y="7154"/>
                  </a:lnTo>
                  <a:lnTo>
                    <a:pt x="7762" y="7373"/>
                  </a:lnTo>
                  <a:lnTo>
                    <a:pt x="7397" y="7641"/>
                  </a:lnTo>
                  <a:lnTo>
                    <a:pt x="7057" y="7933"/>
                  </a:lnTo>
                  <a:lnTo>
                    <a:pt x="6911" y="8079"/>
                  </a:lnTo>
                  <a:lnTo>
                    <a:pt x="6765" y="8249"/>
                  </a:lnTo>
                  <a:lnTo>
                    <a:pt x="6619" y="8030"/>
                  </a:lnTo>
                  <a:lnTo>
                    <a:pt x="6643" y="8030"/>
                  </a:lnTo>
                  <a:lnTo>
                    <a:pt x="6838" y="7909"/>
                  </a:lnTo>
                  <a:lnTo>
                    <a:pt x="7008" y="7787"/>
                  </a:lnTo>
                  <a:lnTo>
                    <a:pt x="7324" y="7544"/>
                  </a:lnTo>
                  <a:lnTo>
                    <a:pt x="7689" y="7300"/>
                  </a:lnTo>
                  <a:lnTo>
                    <a:pt x="8030" y="7081"/>
                  </a:lnTo>
                  <a:close/>
                  <a:moveTo>
                    <a:pt x="9879" y="8931"/>
                  </a:moveTo>
                  <a:lnTo>
                    <a:pt x="9952" y="9052"/>
                  </a:lnTo>
                  <a:lnTo>
                    <a:pt x="9757" y="9223"/>
                  </a:lnTo>
                  <a:lnTo>
                    <a:pt x="9563" y="9417"/>
                  </a:lnTo>
                  <a:lnTo>
                    <a:pt x="9198" y="9782"/>
                  </a:lnTo>
                  <a:lnTo>
                    <a:pt x="9027" y="9953"/>
                  </a:lnTo>
                  <a:lnTo>
                    <a:pt x="8930" y="10074"/>
                  </a:lnTo>
                  <a:lnTo>
                    <a:pt x="8833" y="10196"/>
                  </a:lnTo>
                  <a:lnTo>
                    <a:pt x="8589" y="10050"/>
                  </a:lnTo>
                  <a:lnTo>
                    <a:pt x="8711" y="9977"/>
                  </a:lnTo>
                  <a:lnTo>
                    <a:pt x="8833" y="9880"/>
                  </a:lnTo>
                  <a:lnTo>
                    <a:pt x="9027" y="9685"/>
                  </a:lnTo>
                  <a:lnTo>
                    <a:pt x="9879" y="8931"/>
                  </a:lnTo>
                  <a:close/>
                  <a:moveTo>
                    <a:pt x="10317" y="5670"/>
                  </a:moveTo>
                  <a:lnTo>
                    <a:pt x="10585" y="5962"/>
                  </a:lnTo>
                  <a:lnTo>
                    <a:pt x="10220" y="6230"/>
                  </a:lnTo>
                  <a:lnTo>
                    <a:pt x="9879" y="6497"/>
                  </a:lnTo>
                  <a:lnTo>
                    <a:pt x="9198" y="7081"/>
                  </a:lnTo>
                  <a:lnTo>
                    <a:pt x="8541" y="7690"/>
                  </a:lnTo>
                  <a:lnTo>
                    <a:pt x="7908" y="8274"/>
                  </a:lnTo>
                  <a:lnTo>
                    <a:pt x="7276" y="8906"/>
                  </a:lnTo>
                  <a:lnTo>
                    <a:pt x="6643" y="9515"/>
                  </a:lnTo>
                  <a:lnTo>
                    <a:pt x="6108" y="10050"/>
                  </a:lnTo>
                  <a:lnTo>
                    <a:pt x="5962" y="10196"/>
                  </a:lnTo>
                  <a:lnTo>
                    <a:pt x="5864" y="10366"/>
                  </a:lnTo>
                  <a:lnTo>
                    <a:pt x="5767" y="10512"/>
                  </a:lnTo>
                  <a:lnTo>
                    <a:pt x="5694" y="10682"/>
                  </a:lnTo>
                  <a:lnTo>
                    <a:pt x="5378" y="10415"/>
                  </a:lnTo>
                  <a:lnTo>
                    <a:pt x="5524" y="10293"/>
                  </a:lnTo>
                  <a:lnTo>
                    <a:pt x="5670" y="10147"/>
                  </a:lnTo>
                  <a:lnTo>
                    <a:pt x="5913" y="9880"/>
                  </a:lnTo>
                  <a:lnTo>
                    <a:pt x="6424" y="9320"/>
                  </a:lnTo>
                  <a:lnTo>
                    <a:pt x="6935" y="8760"/>
                  </a:lnTo>
                  <a:lnTo>
                    <a:pt x="6984" y="8712"/>
                  </a:lnTo>
                  <a:lnTo>
                    <a:pt x="7008" y="8663"/>
                  </a:lnTo>
                  <a:lnTo>
                    <a:pt x="7008" y="8566"/>
                  </a:lnTo>
                  <a:lnTo>
                    <a:pt x="7519" y="8103"/>
                  </a:lnTo>
                  <a:lnTo>
                    <a:pt x="7762" y="7884"/>
                  </a:lnTo>
                  <a:lnTo>
                    <a:pt x="8054" y="7690"/>
                  </a:lnTo>
                  <a:lnTo>
                    <a:pt x="8370" y="7495"/>
                  </a:lnTo>
                  <a:lnTo>
                    <a:pt x="8516" y="7373"/>
                  </a:lnTo>
                  <a:lnTo>
                    <a:pt x="8541" y="7300"/>
                  </a:lnTo>
                  <a:lnTo>
                    <a:pt x="8565" y="7227"/>
                  </a:lnTo>
                  <a:lnTo>
                    <a:pt x="8735" y="7130"/>
                  </a:lnTo>
                  <a:lnTo>
                    <a:pt x="8906" y="6984"/>
                  </a:lnTo>
                  <a:lnTo>
                    <a:pt x="9246" y="6716"/>
                  </a:lnTo>
                  <a:lnTo>
                    <a:pt x="9782" y="6205"/>
                  </a:lnTo>
                  <a:lnTo>
                    <a:pt x="10317" y="5670"/>
                  </a:lnTo>
                  <a:close/>
                  <a:moveTo>
                    <a:pt x="10195" y="9369"/>
                  </a:moveTo>
                  <a:lnTo>
                    <a:pt x="10439" y="9661"/>
                  </a:lnTo>
                  <a:lnTo>
                    <a:pt x="9928" y="10147"/>
                  </a:lnTo>
                  <a:lnTo>
                    <a:pt x="9660" y="10415"/>
                  </a:lnTo>
                  <a:lnTo>
                    <a:pt x="9514" y="10536"/>
                  </a:lnTo>
                  <a:lnTo>
                    <a:pt x="9417" y="10682"/>
                  </a:lnTo>
                  <a:lnTo>
                    <a:pt x="9222" y="10512"/>
                  </a:lnTo>
                  <a:lnTo>
                    <a:pt x="9052" y="10366"/>
                  </a:lnTo>
                  <a:lnTo>
                    <a:pt x="9198" y="10293"/>
                  </a:lnTo>
                  <a:lnTo>
                    <a:pt x="9319" y="10171"/>
                  </a:lnTo>
                  <a:lnTo>
                    <a:pt x="9538" y="9977"/>
                  </a:lnTo>
                  <a:lnTo>
                    <a:pt x="9879" y="9685"/>
                  </a:lnTo>
                  <a:lnTo>
                    <a:pt x="10195" y="9369"/>
                  </a:lnTo>
                  <a:close/>
                  <a:moveTo>
                    <a:pt x="10852" y="6278"/>
                  </a:moveTo>
                  <a:lnTo>
                    <a:pt x="10901" y="6303"/>
                  </a:lnTo>
                  <a:lnTo>
                    <a:pt x="10609" y="6546"/>
                  </a:lnTo>
                  <a:lnTo>
                    <a:pt x="10341" y="6789"/>
                  </a:lnTo>
                  <a:lnTo>
                    <a:pt x="9806" y="7325"/>
                  </a:lnTo>
                  <a:lnTo>
                    <a:pt x="8565" y="8541"/>
                  </a:lnTo>
                  <a:lnTo>
                    <a:pt x="7300" y="9734"/>
                  </a:lnTo>
                  <a:lnTo>
                    <a:pt x="6643" y="10342"/>
                  </a:lnTo>
                  <a:lnTo>
                    <a:pt x="6473" y="10512"/>
                  </a:lnTo>
                  <a:lnTo>
                    <a:pt x="6327" y="10658"/>
                  </a:lnTo>
                  <a:lnTo>
                    <a:pt x="6181" y="10853"/>
                  </a:lnTo>
                  <a:lnTo>
                    <a:pt x="6083" y="11023"/>
                  </a:lnTo>
                  <a:lnTo>
                    <a:pt x="6083" y="11047"/>
                  </a:lnTo>
                  <a:lnTo>
                    <a:pt x="5791" y="10780"/>
                  </a:lnTo>
                  <a:lnTo>
                    <a:pt x="5937" y="10707"/>
                  </a:lnTo>
                  <a:lnTo>
                    <a:pt x="6083" y="10609"/>
                  </a:lnTo>
                  <a:lnTo>
                    <a:pt x="6327" y="10390"/>
                  </a:lnTo>
                  <a:lnTo>
                    <a:pt x="6765" y="9904"/>
                  </a:lnTo>
                  <a:lnTo>
                    <a:pt x="7397" y="9271"/>
                  </a:lnTo>
                  <a:lnTo>
                    <a:pt x="8054" y="8663"/>
                  </a:lnTo>
                  <a:lnTo>
                    <a:pt x="8735" y="8055"/>
                  </a:lnTo>
                  <a:lnTo>
                    <a:pt x="9441" y="7471"/>
                  </a:lnTo>
                  <a:lnTo>
                    <a:pt x="10171" y="6887"/>
                  </a:lnTo>
                  <a:lnTo>
                    <a:pt x="10852" y="6278"/>
                  </a:lnTo>
                  <a:close/>
                  <a:moveTo>
                    <a:pt x="10731" y="9953"/>
                  </a:moveTo>
                  <a:lnTo>
                    <a:pt x="10901" y="10123"/>
                  </a:lnTo>
                  <a:lnTo>
                    <a:pt x="10658" y="10317"/>
                  </a:lnTo>
                  <a:lnTo>
                    <a:pt x="10463" y="10512"/>
                  </a:lnTo>
                  <a:lnTo>
                    <a:pt x="10147" y="10755"/>
                  </a:lnTo>
                  <a:lnTo>
                    <a:pt x="10001" y="10901"/>
                  </a:lnTo>
                  <a:lnTo>
                    <a:pt x="9879" y="11047"/>
                  </a:lnTo>
                  <a:lnTo>
                    <a:pt x="9709" y="10926"/>
                  </a:lnTo>
                  <a:lnTo>
                    <a:pt x="9611" y="10877"/>
                  </a:lnTo>
                  <a:lnTo>
                    <a:pt x="9879" y="10682"/>
                  </a:lnTo>
                  <a:lnTo>
                    <a:pt x="10122" y="10488"/>
                  </a:lnTo>
                  <a:lnTo>
                    <a:pt x="10731" y="9953"/>
                  </a:lnTo>
                  <a:close/>
                  <a:moveTo>
                    <a:pt x="11193" y="6619"/>
                  </a:moveTo>
                  <a:lnTo>
                    <a:pt x="11315" y="6741"/>
                  </a:lnTo>
                  <a:lnTo>
                    <a:pt x="10852" y="7179"/>
                  </a:lnTo>
                  <a:lnTo>
                    <a:pt x="10439" y="7641"/>
                  </a:lnTo>
                  <a:lnTo>
                    <a:pt x="10001" y="8055"/>
                  </a:lnTo>
                  <a:lnTo>
                    <a:pt x="9806" y="8274"/>
                  </a:lnTo>
                  <a:lnTo>
                    <a:pt x="9733" y="8395"/>
                  </a:lnTo>
                  <a:lnTo>
                    <a:pt x="9684" y="8541"/>
                  </a:lnTo>
                  <a:lnTo>
                    <a:pt x="9684" y="8566"/>
                  </a:lnTo>
                  <a:lnTo>
                    <a:pt x="8857" y="9320"/>
                  </a:lnTo>
                  <a:lnTo>
                    <a:pt x="8565" y="9588"/>
                  </a:lnTo>
                  <a:lnTo>
                    <a:pt x="8419" y="9734"/>
                  </a:lnTo>
                  <a:lnTo>
                    <a:pt x="8346" y="9831"/>
                  </a:lnTo>
                  <a:lnTo>
                    <a:pt x="8297" y="9904"/>
                  </a:lnTo>
                  <a:lnTo>
                    <a:pt x="8224" y="9953"/>
                  </a:lnTo>
                  <a:lnTo>
                    <a:pt x="7713" y="10439"/>
                  </a:lnTo>
                  <a:lnTo>
                    <a:pt x="7203" y="10901"/>
                  </a:lnTo>
                  <a:lnTo>
                    <a:pt x="6886" y="11145"/>
                  </a:lnTo>
                  <a:lnTo>
                    <a:pt x="6716" y="11291"/>
                  </a:lnTo>
                  <a:lnTo>
                    <a:pt x="6570" y="11412"/>
                  </a:lnTo>
                  <a:lnTo>
                    <a:pt x="6254" y="11169"/>
                  </a:lnTo>
                  <a:lnTo>
                    <a:pt x="6424" y="11096"/>
                  </a:lnTo>
                  <a:lnTo>
                    <a:pt x="6570" y="10974"/>
                  </a:lnTo>
                  <a:lnTo>
                    <a:pt x="6886" y="10707"/>
                  </a:lnTo>
                  <a:lnTo>
                    <a:pt x="7446" y="10147"/>
                  </a:lnTo>
                  <a:lnTo>
                    <a:pt x="8711" y="8955"/>
                  </a:lnTo>
                  <a:lnTo>
                    <a:pt x="10001" y="7763"/>
                  </a:lnTo>
                  <a:lnTo>
                    <a:pt x="10609" y="7203"/>
                  </a:lnTo>
                  <a:lnTo>
                    <a:pt x="10901" y="6911"/>
                  </a:lnTo>
                  <a:lnTo>
                    <a:pt x="11193" y="6619"/>
                  </a:lnTo>
                  <a:close/>
                  <a:moveTo>
                    <a:pt x="11120" y="10366"/>
                  </a:moveTo>
                  <a:lnTo>
                    <a:pt x="11290" y="10536"/>
                  </a:lnTo>
                  <a:lnTo>
                    <a:pt x="10998" y="10828"/>
                  </a:lnTo>
                  <a:lnTo>
                    <a:pt x="10706" y="11096"/>
                  </a:lnTo>
                  <a:lnTo>
                    <a:pt x="10487" y="11266"/>
                  </a:lnTo>
                  <a:lnTo>
                    <a:pt x="10244" y="11437"/>
                  </a:lnTo>
                  <a:lnTo>
                    <a:pt x="10171" y="11315"/>
                  </a:lnTo>
                  <a:lnTo>
                    <a:pt x="10074" y="11218"/>
                  </a:lnTo>
                  <a:lnTo>
                    <a:pt x="10220" y="11120"/>
                  </a:lnTo>
                  <a:lnTo>
                    <a:pt x="10366" y="11023"/>
                  </a:lnTo>
                  <a:lnTo>
                    <a:pt x="10633" y="10780"/>
                  </a:lnTo>
                  <a:lnTo>
                    <a:pt x="10877" y="10585"/>
                  </a:lnTo>
                  <a:lnTo>
                    <a:pt x="11120" y="10366"/>
                  </a:lnTo>
                  <a:close/>
                  <a:moveTo>
                    <a:pt x="10220" y="5208"/>
                  </a:moveTo>
                  <a:lnTo>
                    <a:pt x="10122" y="5232"/>
                  </a:lnTo>
                  <a:lnTo>
                    <a:pt x="10049" y="5305"/>
                  </a:lnTo>
                  <a:lnTo>
                    <a:pt x="9952" y="5378"/>
                  </a:lnTo>
                  <a:lnTo>
                    <a:pt x="9344" y="6011"/>
                  </a:lnTo>
                  <a:lnTo>
                    <a:pt x="9027" y="6303"/>
                  </a:lnTo>
                  <a:lnTo>
                    <a:pt x="8687" y="6570"/>
                  </a:lnTo>
                  <a:lnTo>
                    <a:pt x="8419" y="6789"/>
                  </a:lnTo>
                  <a:lnTo>
                    <a:pt x="8005" y="6497"/>
                  </a:lnTo>
                  <a:lnTo>
                    <a:pt x="7592" y="6157"/>
                  </a:lnTo>
                  <a:lnTo>
                    <a:pt x="7373" y="5962"/>
                  </a:lnTo>
                  <a:lnTo>
                    <a:pt x="7178" y="5767"/>
                  </a:lnTo>
                  <a:lnTo>
                    <a:pt x="6984" y="5573"/>
                  </a:lnTo>
                  <a:lnTo>
                    <a:pt x="6740" y="5402"/>
                  </a:lnTo>
                  <a:lnTo>
                    <a:pt x="6716" y="5329"/>
                  </a:lnTo>
                  <a:lnTo>
                    <a:pt x="6643" y="5281"/>
                  </a:lnTo>
                  <a:lnTo>
                    <a:pt x="6594" y="5256"/>
                  </a:lnTo>
                  <a:lnTo>
                    <a:pt x="6448" y="5256"/>
                  </a:lnTo>
                  <a:lnTo>
                    <a:pt x="6400" y="5305"/>
                  </a:lnTo>
                  <a:lnTo>
                    <a:pt x="5621" y="6011"/>
                  </a:lnTo>
                  <a:lnTo>
                    <a:pt x="5280" y="6303"/>
                  </a:lnTo>
                  <a:lnTo>
                    <a:pt x="5134" y="6473"/>
                  </a:lnTo>
                  <a:lnTo>
                    <a:pt x="5086" y="6570"/>
                  </a:lnTo>
                  <a:lnTo>
                    <a:pt x="5037" y="6668"/>
                  </a:lnTo>
                  <a:lnTo>
                    <a:pt x="5037" y="6716"/>
                  </a:lnTo>
                  <a:lnTo>
                    <a:pt x="5037" y="6741"/>
                  </a:lnTo>
                  <a:lnTo>
                    <a:pt x="5086" y="6789"/>
                  </a:lnTo>
                  <a:lnTo>
                    <a:pt x="5110" y="6814"/>
                  </a:lnTo>
                  <a:lnTo>
                    <a:pt x="5183" y="6911"/>
                  </a:lnTo>
                  <a:lnTo>
                    <a:pt x="5256" y="7033"/>
                  </a:lnTo>
                  <a:lnTo>
                    <a:pt x="5426" y="7227"/>
                  </a:lnTo>
                  <a:lnTo>
                    <a:pt x="5791" y="7617"/>
                  </a:lnTo>
                  <a:lnTo>
                    <a:pt x="6156" y="8079"/>
                  </a:lnTo>
                  <a:lnTo>
                    <a:pt x="6521" y="8541"/>
                  </a:lnTo>
                  <a:lnTo>
                    <a:pt x="5694" y="9466"/>
                  </a:lnTo>
                  <a:lnTo>
                    <a:pt x="5256" y="9904"/>
                  </a:lnTo>
                  <a:lnTo>
                    <a:pt x="5159" y="10025"/>
                  </a:lnTo>
                  <a:lnTo>
                    <a:pt x="5061" y="10147"/>
                  </a:lnTo>
                  <a:lnTo>
                    <a:pt x="5013" y="10269"/>
                  </a:lnTo>
                  <a:lnTo>
                    <a:pt x="4988" y="10415"/>
                  </a:lnTo>
                  <a:lnTo>
                    <a:pt x="4988" y="10439"/>
                  </a:lnTo>
                  <a:lnTo>
                    <a:pt x="4988" y="10512"/>
                  </a:lnTo>
                  <a:lnTo>
                    <a:pt x="5013" y="10585"/>
                  </a:lnTo>
                  <a:lnTo>
                    <a:pt x="5159" y="10780"/>
                  </a:lnTo>
                  <a:lnTo>
                    <a:pt x="5305" y="10950"/>
                  </a:lnTo>
                  <a:lnTo>
                    <a:pt x="5670" y="11291"/>
                  </a:lnTo>
                  <a:lnTo>
                    <a:pt x="6035" y="11607"/>
                  </a:lnTo>
                  <a:lnTo>
                    <a:pt x="6424" y="11875"/>
                  </a:lnTo>
                  <a:lnTo>
                    <a:pt x="6473" y="11899"/>
                  </a:lnTo>
                  <a:lnTo>
                    <a:pt x="6521" y="11923"/>
                  </a:lnTo>
                  <a:lnTo>
                    <a:pt x="6594" y="11899"/>
                  </a:lnTo>
                  <a:lnTo>
                    <a:pt x="6619" y="11899"/>
                  </a:lnTo>
                  <a:lnTo>
                    <a:pt x="6692" y="11826"/>
                  </a:lnTo>
                  <a:lnTo>
                    <a:pt x="6740" y="11729"/>
                  </a:lnTo>
                  <a:lnTo>
                    <a:pt x="6911" y="11631"/>
                  </a:lnTo>
                  <a:lnTo>
                    <a:pt x="7057" y="11510"/>
                  </a:lnTo>
                  <a:lnTo>
                    <a:pt x="7349" y="11266"/>
                  </a:lnTo>
                  <a:lnTo>
                    <a:pt x="7859" y="10828"/>
                  </a:lnTo>
                  <a:lnTo>
                    <a:pt x="8370" y="10342"/>
                  </a:lnTo>
                  <a:lnTo>
                    <a:pt x="8468" y="10439"/>
                  </a:lnTo>
                  <a:lnTo>
                    <a:pt x="8784" y="10707"/>
                  </a:lnTo>
                  <a:lnTo>
                    <a:pt x="9076" y="10999"/>
                  </a:lnTo>
                  <a:lnTo>
                    <a:pt x="9198" y="11120"/>
                  </a:lnTo>
                  <a:lnTo>
                    <a:pt x="9319" y="11218"/>
                  </a:lnTo>
                  <a:lnTo>
                    <a:pt x="9587" y="11364"/>
                  </a:lnTo>
                  <a:lnTo>
                    <a:pt x="9709" y="11485"/>
                  </a:lnTo>
                  <a:lnTo>
                    <a:pt x="9830" y="11583"/>
                  </a:lnTo>
                  <a:lnTo>
                    <a:pt x="9928" y="11704"/>
                  </a:lnTo>
                  <a:lnTo>
                    <a:pt x="10001" y="11753"/>
                  </a:lnTo>
                  <a:lnTo>
                    <a:pt x="10074" y="11777"/>
                  </a:lnTo>
                  <a:lnTo>
                    <a:pt x="10098" y="11802"/>
                  </a:lnTo>
                  <a:lnTo>
                    <a:pt x="10220" y="11802"/>
                  </a:lnTo>
                  <a:lnTo>
                    <a:pt x="10317" y="11777"/>
                  </a:lnTo>
                  <a:lnTo>
                    <a:pt x="10414" y="11729"/>
                  </a:lnTo>
                  <a:lnTo>
                    <a:pt x="10512" y="11680"/>
                  </a:lnTo>
                  <a:lnTo>
                    <a:pt x="10706" y="11534"/>
                  </a:lnTo>
                  <a:lnTo>
                    <a:pt x="10877" y="11388"/>
                  </a:lnTo>
                  <a:lnTo>
                    <a:pt x="11096" y="11218"/>
                  </a:lnTo>
                  <a:lnTo>
                    <a:pt x="11315" y="10999"/>
                  </a:lnTo>
                  <a:lnTo>
                    <a:pt x="11704" y="10585"/>
                  </a:lnTo>
                  <a:lnTo>
                    <a:pt x="11753" y="10512"/>
                  </a:lnTo>
                  <a:lnTo>
                    <a:pt x="11753" y="10439"/>
                  </a:lnTo>
                  <a:lnTo>
                    <a:pt x="11728" y="10366"/>
                  </a:lnTo>
                  <a:lnTo>
                    <a:pt x="11680" y="10317"/>
                  </a:lnTo>
                  <a:lnTo>
                    <a:pt x="11631" y="10244"/>
                  </a:lnTo>
                  <a:lnTo>
                    <a:pt x="11339" y="9904"/>
                  </a:lnTo>
                  <a:lnTo>
                    <a:pt x="11047" y="9588"/>
                  </a:lnTo>
                  <a:lnTo>
                    <a:pt x="10731" y="9271"/>
                  </a:lnTo>
                  <a:lnTo>
                    <a:pt x="10439" y="8955"/>
                  </a:lnTo>
                  <a:lnTo>
                    <a:pt x="10414" y="8906"/>
                  </a:lnTo>
                  <a:lnTo>
                    <a:pt x="10366" y="8882"/>
                  </a:lnTo>
                  <a:lnTo>
                    <a:pt x="10195" y="8639"/>
                  </a:lnTo>
                  <a:lnTo>
                    <a:pt x="10220" y="8590"/>
                  </a:lnTo>
                  <a:lnTo>
                    <a:pt x="10220" y="8517"/>
                  </a:lnTo>
                  <a:lnTo>
                    <a:pt x="10220" y="8468"/>
                  </a:lnTo>
                  <a:lnTo>
                    <a:pt x="10195" y="8420"/>
                  </a:lnTo>
                  <a:lnTo>
                    <a:pt x="10463" y="8152"/>
                  </a:lnTo>
                  <a:lnTo>
                    <a:pt x="10706" y="7909"/>
                  </a:lnTo>
                  <a:lnTo>
                    <a:pt x="11193" y="7422"/>
                  </a:lnTo>
                  <a:lnTo>
                    <a:pt x="11461" y="7179"/>
                  </a:lnTo>
                  <a:lnTo>
                    <a:pt x="11680" y="6911"/>
                  </a:lnTo>
                  <a:lnTo>
                    <a:pt x="11728" y="6838"/>
                  </a:lnTo>
                  <a:lnTo>
                    <a:pt x="11728" y="6741"/>
                  </a:lnTo>
                  <a:lnTo>
                    <a:pt x="11753" y="6692"/>
                  </a:lnTo>
                  <a:lnTo>
                    <a:pt x="11753" y="6643"/>
                  </a:lnTo>
                  <a:lnTo>
                    <a:pt x="11753" y="6570"/>
                  </a:lnTo>
                  <a:lnTo>
                    <a:pt x="11728" y="6522"/>
                  </a:lnTo>
                  <a:lnTo>
                    <a:pt x="11607" y="6351"/>
                  </a:lnTo>
                  <a:lnTo>
                    <a:pt x="11461" y="6205"/>
                  </a:lnTo>
                  <a:lnTo>
                    <a:pt x="11169" y="5913"/>
                  </a:lnTo>
                  <a:lnTo>
                    <a:pt x="10852" y="5597"/>
                  </a:lnTo>
                  <a:lnTo>
                    <a:pt x="10536" y="5305"/>
                  </a:lnTo>
                  <a:lnTo>
                    <a:pt x="10463" y="5256"/>
                  </a:lnTo>
                  <a:lnTo>
                    <a:pt x="10366" y="5256"/>
                  </a:lnTo>
                  <a:lnTo>
                    <a:pt x="10341" y="5232"/>
                  </a:lnTo>
                  <a:lnTo>
                    <a:pt x="10220" y="5208"/>
                  </a:lnTo>
                  <a:close/>
                  <a:moveTo>
                    <a:pt x="11631" y="536"/>
                  </a:moveTo>
                  <a:lnTo>
                    <a:pt x="11728" y="658"/>
                  </a:lnTo>
                  <a:lnTo>
                    <a:pt x="11801" y="779"/>
                  </a:lnTo>
                  <a:lnTo>
                    <a:pt x="12020" y="998"/>
                  </a:lnTo>
                  <a:lnTo>
                    <a:pt x="12483" y="1412"/>
                  </a:lnTo>
                  <a:lnTo>
                    <a:pt x="13164" y="2044"/>
                  </a:lnTo>
                  <a:lnTo>
                    <a:pt x="13797" y="2677"/>
                  </a:lnTo>
                  <a:lnTo>
                    <a:pt x="14429" y="3334"/>
                  </a:lnTo>
                  <a:lnTo>
                    <a:pt x="15062" y="3991"/>
                  </a:lnTo>
                  <a:lnTo>
                    <a:pt x="16278" y="5354"/>
                  </a:lnTo>
                  <a:lnTo>
                    <a:pt x="16303" y="5354"/>
                  </a:lnTo>
                  <a:lnTo>
                    <a:pt x="16254" y="5548"/>
                  </a:lnTo>
                  <a:lnTo>
                    <a:pt x="16230" y="5719"/>
                  </a:lnTo>
                  <a:lnTo>
                    <a:pt x="16181" y="6084"/>
                  </a:lnTo>
                  <a:lnTo>
                    <a:pt x="16181" y="6838"/>
                  </a:lnTo>
                  <a:lnTo>
                    <a:pt x="16157" y="7690"/>
                  </a:lnTo>
                  <a:lnTo>
                    <a:pt x="16157" y="8541"/>
                  </a:lnTo>
                  <a:lnTo>
                    <a:pt x="16181" y="10244"/>
                  </a:lnTo>
                  <a:lnTo>
                    <a:pt x="16230" y="11948"/>
                  </a:lnTo>
                  <a:lnTo>
                    <a:pt x="16230" y="11972"/>
                  </a:lnTo>
                  <a:lnTo>
                    <a:pt x="15938" y="12167"/>
                  </a:lnTo>
                  <a:lnTo>
                    <a:pt x="15646" y="12410"/>
                  </a:lnTo>
                  <a:lnTo>
                    <a:pt x="15354" y="12653"/>
                  </a:lnTo>
                  <a:lnTo>
                    <a:pt x="15086" y="12921"/>
                  </a:lnTo>
                  <a:lnTo>
                    <a:pt x="14551" y="13456"/>
                  </a:lnTo>
                  <a:lnTo>
                    <a:pt x="14016" y="13992"/>
                  </a:lnTo>
                  <a:lnTo>
                    <a:pt x="11509" y="16401"/>
                  </a:lnTo>
                  <a:lnTo>
                    <a:pt x="11461" y="16474"/>
                  </a:lnTo>
                  <a:lnTo>
                    <a:pt x="9830" y="16571"/>
                  </a:lnTo>
                  <a:lnTo>
                    <a:pt x="9027" y="16595"/>
                  </a:lnTo>
                  <a:lnTo>
                    <a:pt x="8200" y="16620"/>
                  </a:lnTo>
                  <a:lnTo>
                    <a:pt x="7349" y="16595"/>
                  </a:lnTo>
                  <a:lnTo>
                    <a:pt x="6521" y="16571"/>
                  </a:lnTo>
                  <a:lnTo>
                    <a:pt x="5840" y="16498"/>
                  </a:lnTo>
                  <a:lnTo>
                    <a:pt x="5329" y="16498"/>
                  </a:lnTo>
                  <a:lnTo>
                    <a:pt x="5159" y="16522"/>
                  </a:lnTo>
                  <a:lnTo>
                    <a:pt x="5110" y="16401"/>
                  </a:lnTo>
                  <a:lnTo>
                    <a:pt x="5037" y="16255"/>
                  </a:lnTo>
                  <a:lnTo>
                    <a:pt x="4940" y="16133"/>
                  </a:lnTo>
                  <a:lnTo>
                    <a:pt x="4842" y="16011"/>
                  </a:lnTo>
                  <a:lnTo>
                    <a:pt x="4429" y="15549"/>
                  </a:lnTo>
                  <a:lnTo>
                    <a:pt x="3772" y="14868"/>
                  </a:lnTo>
                  <a:lnTo>
                    <a:pt x="3431" y="14527"/>
                  </a:lnTo>
                  <a:lnTo>
                    <a:pt x="3090" y="14211"/>
                  </a:lnTo>
                  <a:lnTo>
                    <a:pt x="2750" y="13919"/>
                  </a:lnTo>
                  <a:lnTo>
                    <a:pt x="2385" y="13651"/>
                  </a:lnTo>
                  <a:lnTo>
                    <a:pt x="1679" y="13116"/>
                  </a:lnTo>
                  <a:lnTo>
                    <a:pt x="1338" y="12824"/>
                  </a:lnTo>
                  <a:lnTo>
                    <a:pt x="1022" y="12532"/>
                  </a:lnTo>
                  <a:lnTo>
                    <a:pt x="730" y="12191"/>
                  </a:lnTo>
                  <a:lnTo>
                    <a:pt x="487" y="11850"/>
                  </a:lnTo>
                  <a:lnTo>
                    <a:pt x="535" y="11704"/>
                  </a:lnTo>
                  <a:lnTo>
                    <a:pt x="560" y="11534"/>
                  </a:lnTo>
                  <a:lnTo>
                    <a:pt x="584" y="11218"/>
                  </a:lnTo>
                  <a:lnTo>
                    <a:pt x="584" y="10561"/>
                  </a:lnTo>
                  <a:lnTo>
                    <a:pt x="584" y="9612"/>
                  </a:lnTo>
                  <a:lnTo>
                    <a:pt x="584" y="8663"/>
                  </a:lnTo>
                  <a:lnTo>
                    <a:pt x="584" y="7714"/>
                  </a:lnTo>
                  <a:lnTo>
                    <a:pt x="535" y="6765"/>
                  </a:lnTo>
                  <a:lnTo>
                    <a:pt x="535" y="6132"/>
                  </a:lnTo>
                  <a:lnTo>
                    <a:pt x="511" y="5792"/>
                  </a:lnTo>
                  <a:lnTo>
                    <a:pt x="438" y="5475"/>
                  </a:lnTo>
                  <a:lnTo>
                    <a:pt x="511" y="5402"/>
                  </a:lnTo>
                  <a:lnTo>
                    <a:pt x="1046" y="4721"/>
                  </a:lnTo>
                  <a:lnTo>
                    <a:pt x="1582" y="4040"/>
                  </a:lnTo>
                  <a:lnTo>
                    <a:pt x="2141" y="3358"/>
                  </a:lnTo>
                  <a:lnTo>
                    <a:pt x="2725" y="2726"/>
                  </a:lnTo>
                  <a:lnTo>
                    <a:pt x="2993" y="2458"/>
                  </a:lnTo>
                  <a:lnTo>
                    <a:pt x="3285" y="2190"/>
                  </a:lnTo>
                  <a:lnTo>
                    <a:pt x="3869" y="1655"/>
                  </a:lnTo>
                  <a:lnTo>
                    <a:pt x="4429" y="1120"/>
                  </a:lnTo>
                  <a:lnTo>
                    <a:pt x="4696" y="852"/>
                  </a:lnTo>
                  <a:lnTo>
                    <a:pt x="4964" y="560"/>
                  </a:lnTo>
                  <a:lnTo>
                    <a:pt x="5305" y="609"/>
                  </a:lnTo>
                  <a:lnTo>
                    <a:pt x="5670" y="633"/>
                  </a:lnTo>
                  <a:lnTo>
                    <a:pt x="6400" y="633"/>
                  </a:lnTo>
                  <a:lnTo>
                    <a:pt x="8127" y="609"/>
                  </a:lnTo>
                  <a:lnTo>
                    <a:pt x="9003" y="609"/>
                  </a:lnTo>
                  <a:lnTo>
                    <a:pt x="9879" y="633"/>
                  </a:lnTo>
                  <a:lnTo>
                    <a:pt x="10779" y="609"/>
                  </a:lnTo>
                  <a:lnTo>
                    <a:pt x="11217" y="585"/>
                  </a:lnTo>
                  <a:lnTo>
                    <a:pt x="11631" y="536"/>
                  </a:lnTo>
                  <a:close/>
                  <a:moveTo>
                    <a:pt x="10731" y="1"/>
                  </a:moveTo>
                  <a:lnTo>
                    <a:pt x="9855" y="25"/>
                  </a:lnTo>
                  <a:lnTo>
                    <a:pt x="8127" y="49"/>
                  </a:lnTo>
                  <a:lnTo>
                    <a:pt x="6400" y="74"/>
                  </a:lnTo>
                  <a:lnTo>
                    <a:pt x="5597" y="74"/>
                  </a:lnTo>
                  <a:lnTo>
                    <a:pt x="5207" y="98"/>
                  </a:lnTo>
                  <a:lnTo>
                    <a:pt x="4818" y="171"/>
                  </a:lnTo>
                  <a:lnTo>
                    <a:pt x="4769" y="195"/>
                  </a:lnTo>
                  <a:lnTo>
                    <a:pt x="4721" y="244"/>
                  </a:lnTo>
                  <a:lnTo>
                    <a:pt x="4696" y="293"/>
                  </a:lnTo>
                  <a:lnTo>
                    <a:pt x="4696" y="341"/>
                  </a:lnTo>
                  <a:lnTo>
                    <a:pt x="4331" y="536"/>
                  </a:lnTo>
                  <a:lnTo>
                    <a:pt x="4015" y="779"/>
                  </a:lnTo>
                  <a:lnTo>
                    <a:pt x="3674" y="1023"/>
                  </a:lnTo>
                  <a:lnTo>
                    <a:pt x="3382" y="1315"/>
                  </a:lnTo>
                  <a:lnTo>
                    <a:pt x="2774" y="1899"/>
                  </a:lnTo>
                  <a:lnTo>
                    <a:pt x="2239" y="2458"/>
                  </a:lnTo>
                  <a:lnTo>
                    <a:pt x="1655" y="3091"/>
                  </a:lnTo>
                  <a:lnTo>
                    <a:pt x="1071" y="3748"/>
                  </a:lnTo>
                  <a:lnTo>
                    <a:pt x="535" y="4429"/>
                  </a:lnTo>
                  <a:lnTo>
                    <a:pt x="49" y="5135"/>
                  </a:lnTo>
                  <a:lnTo>
                    <a:pt x="24" y="5208"/>
                  </a:lnTo>
                  <a:lnTo>
                    <a:pt x="0" y="5281"/>
                  </a:lnTo>
                  <a:lnTo>
                    <a:pt x="24" y="5354"/>
                  </a:lnTo>
                  <a:lnTo>
                    <a:pt x="49" y="5402"/>
                  </a:lnTo>
                  <a:lnTo>
                    <a:pt x="0" y="5694"/>
                  </a:lnTo>
                  <a:lnTo>
                    <a:pt x="0" y="5986"/>
                  </a:lnTo>
                  <a:lnTo>
                    <a:pt x="24" y="6570"/>
                  </a:lnTo>
                  <a:lnTo>
                    <a:pt x="73" y="8468"/>
                  </a:lnTo>
                  <a:lnTo>
                    <a:pt x="73" y="9417"/>
                  </a:lnTo>
                  <a:lnTo>
                    <a:pt x="73" y="10366"/>
                  </a:lnTo>
                  <a:lnTo>
                    <a:pt x="49" y="10755"/>
                  </a:lnTo>
                  <a:lnTo>
                    <a:pt x="0" y="11145"/>
                  </a:lnTo>
                  <a:lnTo>
                    <a:pt x="0" y="11339"/>
                  </a:lnTo>
                  <a:lnTo>
                    <a:pt x="0" y="11534"/>
                  </a:lnTo>
                  <a:lnTo>
                    <a:pt x="24" y="11729"/>
                  </a:lnTo>
                  <a:lnTo>
                    <a:pt x="97" y="11899"/>
                  </a:lnTo>
                  <a:lnTo>
                    <a:pt x="73" y="11948"/>
                  </a:lnTo>
                  <a:lnTo>
                    <a:pt x="73" y="11996"/>
                  </a:lnTo>
                  <a:lnTo>
                    <a:pt x="146" y="12191"/>
                  </a:lnTo>
                  <a:lnTo>
                    <a:pt x="219" y="12361"/>
                  </a:lnTo>
                  <a:lnTo>
                    <a:pt x="292" y="12532"/>
                  </a:lnTo>
                  <a:lnTo>
                    <a:pt x="414" y="12702"/>
                  </a:lnTo>
                  <a:lnTo>
                    <a:pt x="535" y="12848"/>
                  </a:lnTo>
                  <a:lnTo>
                    <a:pt x="681" y="12994"/>
                  </a:lnTo>
                  <a:lnTo>
                    <a:pt x="998" y="13286"/>
                  </a:lnTo>
                  <a:lnTo>
                    <a:pt x="1338" y="13554"/>
                  </a:lnTo>
                  <a:lnTo>
                    <a:pt x="1679" y="13797"/>
                  </a:lnTo>
                  <a:lnTo>
                    <a:pt x="1995" y="14040"/>
                  </a:lnTo>
                  <a:lnTo>
                    <a:pt x="2287" y="14259"/>
                  </a:lnTo>
                  <a:lnTo>
                    <a:pt x="2652" y="14576"/>
                  </a:lnTo>
                  <a:lnTo>
                    <a:pt x="2993" y="14916"/>
                  </a:lnTo>
                  <a:lnTo>
                    <a:pt x="3650" y="15598"/>
                  </a:lnTo>
                  <a:lnTo>
                    <a:pt x="3991" y="15987"/>
                  </a:lnTo>
                  <a:lnTo>
                    <a:pt x="4331" y="16376"/>
                  </a:lnTo>
                  <a:lnTo>
                    <a:pt x="4453" y="16547"/>
                  </a:lnTo>
                  <a:lnTo>
                    <a:pt x="4599" y="16693"/>
                  </a:lnTo>
                  <a:lnTo>
                    <a:pt x="4745" y="16814"/>
                  </a:lnTo>
                  <a:lnTo>
                    <a:pt x="4818" y="16863"/>
                  </a:lnTo>
                  <a:lnTo>
                    <a:pt x="4940" y="16887"/>
                  </a:lnTo>
                  <a:lnTo>
                    <a:pt x="5013" y="16887"/>
                  </a:lnTo>
                  <a:lnTo>
                    <a:pt x="5086" y="16863"/>
                  </a:lnTo>
                  <a:lnTo>
                    <a:pt x="5232" y="16912"/>
                  </a:lnTo>
                  <a:lnTo>
                    <a:pt x="5378" y="16960"/>
                  </a:lnTo>
                  <a:lnTo>
                    <a:pt x="5694" y="17009"/>
                  </a:lnTo>
                  <a:lnTo>
                    <a:pt x="6327" y="17058"/>
                  </a:lnTo>
                  <a:lnTo>
                    <a:pt x="7178" y="17106"/>
                  </a:lnTo>
                  <a:lnTo>
                    <a:pt x="8005" y="17106"/>
                  </a:lnTo>
                  <a:lnTo>
                    <a:pt x="8906" y="17131"/>
                  </a:lnTo>
                  <a:lnTo>
                    <a:pt x="9806" y="17106"/>
                  </a:lnTo>
                  <a:lnTo>
                    <a:pt x="10706" y="17033"/>
                  </a:lnTo>
                  <a:lnTo>
                    <a:pt x="11582" y="16936"/>
                  </a:lnTo>
                  <a:lnTo>
                    <a:pt x="11655" y="16912"/>
                  </a:lnTo>
                  <a:lnTo>
                    <a:pt x="11704" y="16887"/>
                  </a:lnTo>
                  <a:lnTo>
                    <a:pt x="11753" y="16839"/>
                  </a:lnTo>
                  <a:lnTo>
                    <a:pt x="11801" y="16790"/>
                  </a:lnTo>
                  <a:lnTo>
                    <a:pt x="11850" y="16741"/>
                  </a:lnTo>
                  <a:lnTo>
                    <a:pt x="14210" y="14454"/>
                  </a:lnTo>
                  <a:lnTo>
                    <a:pt x="14794" y="13919"/>
                  </a:lnTo>
                  <a:lnTo>
                    <a:pt x="15403" y="13383"/>
                  </a:lnTo>
                  <a:lnTo>
                    <a:pt x="15694" y="13091"/>
                  </a:lnTo>
                  <a:lnTo>
                    <a:pt x="15986" y="12799"/>
                  </a:lnTo>
                  <a:lnTo>
                    <a:pt x="16230" y="12507"/>
                  </a:lnTo>
                  <a:lnTo>
                    <a:pt x="16473" y="12191"/>
                  </a:lnTo>
                  <a:lnTo>
                    <a:pt x="16570" y="12191"/>
                  </a:lnTo>
                  <a:lnTo>
                    <a:pt x="16668" y="12142"/>
                  </a:lnTo>
                  <a:lnTo>
                    <a:pt x="16716" y="12069"/>
                  </a:lnTo>
                  <a:lnTo>
                    <a:pt x="16741" y="11948"/>
                  </a:lnTo>
                  <a:lnTo>
                    <a:pt x="16692" y="10244"/>
                  </a:lnTo>
                  <a:lnTo>
                    <a:pt x="16668" y="8541"/>
                  </a:lnTo>
                  <a:lnTo>
                    <a:pt x="16692" y="6838"/>
                  </a:lnTo>
                  <a:lnTo>
                    <a:pt x="16716" y="6084"/>
                  </a:lnTo>
                  <a:lnTo>
                    <a:pt x="16716" y="5694"/>
                  </a:lnTo>
                  <a:lnTo>
                    <a:pt x="16692" y="5500"/>
                  </a:lnTo>
                  <a:lnTo>
                    <a:pt x="16643" y="5329"/>
                  </a:lnTo>
                  <a:lnTo>
                    <a:pt x="16692" y="5232"/>
                  </a:lnTo>
                  <a:lnTo>
                    <a:pt x="16716" y="5159"/>
                  </a:lnTo>
                  <a:lnTo>
                    <a:pt x="16692" y="5062"/>
                  </a:lnTo>
                  <a:lnTo>
                    <a:pt x="16643" y="4989"/>
                  </a:lnTo>
                  <a:lnTo>
                    <a:pt x="16084" y="4332"/>
                  </a:lnTo>
                  <a:lnTo>
                    <a:pt x="15500" y="3675"/>
                  </a:lnTo>
                  <a:lnTo>
                    <a:pt x="14916" y="3042"/>
                  </a:lnTo>
                  <a:lnTo>
                    <a:pt x="14308" y="2434"/>
                  </a:lnTo>
                  <a:lnTo>
                    <a:pt x="13651" y="1801"/>
                  </a:lnTo>
                  <a:lnTo>
                    <a:pt x="12994" y="1169"/>
                  </a:lnTo>
                  <a:lnTo>
                    <a:pt x="12726" y="901"/>
                  </a:lnTo>
                  <a:lnTo>
                    <a:pt x="12434" y="633"/>
                  </a:lnTo>
                  <a:lnTo>
                    <a:pt x="12288" y="512"/>
                  </a:lnTo>
                  <a:lnTo>
                    <a:pt x="12142" y="390"/>
                  </a:lnTo>
                  <a:lnTo>
                    <a:pt x="11972" y="293"/>
                  </a:lnTo>
                  <a:lnTo>
                    <a:pt x="11801" y="244"/>
                  </a:lnTo>
                  <a:lnTo>
                    <a:pt x="11777" y="171"/>
                  </a:lnTo>
                  <a:lnTo>
                    <a:pt x="11728" y="98"/>
                  </a:lnTo>
                  <a:lnTo>
                    <a:pt x="11655" y="74"/>
                  </a:lnTo>
                  <a:lnTo>
                    <a:pt x="11582" y="49"/>
                  </a:lnTo>
                  <a:lnTo>
                    <a:pt x="11144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87;p51"/>
          <p:cNvSpPr/>
          <p:nvPr/>
        </p:nvSpPr>
        <p:spPr>
          <a:xfrm>
            <a:off x="4489807" y="1833468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87;p51"/>
          <p:cNvSpPr/>
          <p:nvPr/>
        </p:nvSpPr>
        <p:spPr>
          <a:xfrm>
            <a:off x="6244974" y="2181661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87;p51"/>
          <p:cNvSpPr/>
          <p:nvPr/>
        </p:nvSpPr>
        <p:spPr>
          <a:xfrm>
            <a:off x="5411055" y="2508477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87;p51"/>
          <p:cNvSpPr/>
          <p:nvPr/>
        </p:nvSpPr>
        <p:spPr>
          <a:xfrm>
            <a:off x="7094304" y="2856671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87;p51"/>
          <p:cNvSpPr/>
          <p:nvPr/>
        </p:nvSpPr>
        <p:spPr>
          <a:xfrm>
            <a:off x="6204307" y="3201476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787;p51"/>
          <p:cNvSpPr/>
          <p:nvPr/>
        </p:nvSpPr>
        <p:spPr>
          <a:xfrm>
            <a:off x="4489805" y="3558438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87;p51"/>
          <p:cNvSpPr/>
          <p:nvPr/>
        </p:nvSpPr>
        <p:spPr>
          <a:xfrm>
            <a:off x="5411055" y="3883080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787;p51"/>
          <p:cNvSpPr/>
          <p:nvPr/>
        </p:nvSpPr>
        <p:spPr>
          <a:xfrm>
            <a:off x="7094304" y="4395543"/>
            <a:ext cx="219435" cy="223842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1061561" y="1506350"/>
            <a:ext cx="3260535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rgbClr val="FF0000"/>
                </a:solidFill>
                <a:latin typeface="UVN Ba Le" panose="04030605060802020503" pitchFamily="82" charset="0"/>
              </a:rPr>
              <a:t>Lưu trữ thông tin</a:t>
            </a:r>
            <a:endParaRPr sz="3200" b="1">
              <a:solidFill>
                <a:srgbClr val="FF0000"/>
              </a:solidFill>
              <a:latin typeface="UVN Ba Le" panose="04030605060802020503" pitchFamily="82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Hoạt động đưa thông tin vào vật mang tin</a:t>
            </a:r>
            <a:endParaRPr sz="3200">
              <a:latin typeface="UVN Ba Le" panose="04030605060802020503" pitchFamily="82" charset="0"/>
            </a:endParaRP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611863" y="1506350"/>
            <a:ext cx="3689656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mtClean="0">
                <a:solidFill>
                  <a:schemeClr val="accent2"/>
                </a:solidFill>
                <a:latin typeface="UVN Ba Le" panose="04030605060802020503" pitchFamily="82" charset="0"/>
              </a:rPr>
              <a:t>Trao đổi thông tin</a:t>
            </a:r>
            <a:endParaRPr sz="3200" b="1">
              <a:solidFill>
                <a:schemeClr val="accent2"/>
              </a:solidFill>
              <a:latin typeface="UVN Ba Le" panose="04030605060802020503" pitchFamily="82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Gửi thông tin đến bên nhận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 smtClean="0">
                <a:latin typeface="UVN Ba Le" panose="04030605060802020503" pitchFamily="82" charset="0"/>
              </a:rPr>
              <a:t>Nhận thông tin từ bên gửi</a:t>
            </a:r>
            <a:endParaRPr sz="3200">
              <a:latin typeface="UVN Ba Le" panose="04030605060802020503" pitchFamily="82" charset="0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180845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Hoạt động 1</a:t>
            </a:r>
            <a:endParaRPr lang="en-US">
              <a:latin typeface="UVN Ba Le" panose="04030605060802020503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UVN Ba Le" panose="04030605060802020503" pitchFamily="82" charset="0"/>
              </a:rPr>
              <a:t>Hoạt động 2</a:t>
            </a:r>
            <a:endParaRPr>
              <a:latin typeface="UVN Ba Le" panose="04030605060802020503" pitchFamily="82" charset="0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mtClean="0"/>
              <a:t>Phân biệt Thông tin và Dữ liệu</a:t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2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3603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  <p:bldP spid="4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5054886" y="1284777"/>
            <a:ext cx="3048065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Ví dụ về thông tin</a:t>
            </a:r>
            <a:endParaRPr sz="2800" b="1">
              <a:solidFill>
                <a:srgbClr val="FF0000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Thông tin về thành phần, giá cả, nguồn gốc, </a:t>
            </a:r>
            <a:br>
              <a:rPr lang="en" sz="2800" smtClean="0">
                <a:latin typeface="UVN Ba Le" panose="04030605060802020503" pitchFamily="82" charset="0"/>
              </a:rPr>
            </a:br>
            <a:r>
              <a:rPr lang="en" sz="2800" smtClean="0">
                <a:latin typeface="UVN Ba Le" panose="04030605060802020503" pitchFamily="82" charset="0"/>
              </a:rPr>
              <a:t>thể tích… </a:t>
            </a:r>
            <a:br>
              <a:rPr lang="en" sz="2800" smtClean="0">
                <a:latin typeface="UVN Ba Le" panose="04030605060802020503" pitchFamily="82" charset="0"/>
              </a:rPr>
            </a:br>
            <a:r>
              <a:rPr lang="en" sz="2800" smtClean="0">
                <a:latin typeface="UVN Ba Le" panose="04030605060802020503" pitchFamily="82" charset="0"/>
              </a:rPr>
              <a:t>của món hàng </a:t>
            </a:r>
            <a:endParaRPr sz="2800">
              <a:latin typeface="UVN Ba Le" panose="04030605060802020503" pitchFamily="82" charset="0"/>
            </a:endParaRP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86305" y="1295168"/>
            <a:ext cx="381233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accent2"/>
                </a:solidFill>
                <a:latin typeface="UVN Ba Le" panose="04030605060802020503" pitchFamily="82" charset="0"/>
              </a:rPr>
              <a:t>Ví dụ về dữ liệu</a:t>
            </a:r>
            <a:endParaRPr sz="2800" b="1">
              <a:solidFill>
                <a:schemeClr val="accent2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Hình ảnh, chữ viết ghi trên </a:t>
            </a:r>
            <a:br>
              <a:rPr lang="en" sz="2800" smtClean="0">
                <a:latin typeface="UVN Ba Le" panose="04030605060802020503" pitchFamily="82" charset="0"/>
              </a:rPr>
            </a:br>
            <a:r>
              <a:rPr lang="en" sz="2800" smtClean="0">
                <a:latin typeface="UVN Ba Le" panose="04030605060802020503" pitchFamily="82" charset="0"/>
              </a:rPr>
              <a:t>món hàng</a:t>
            </a:r>
            <a:endParaRPr sz="2800">
              <a:latin typeface="UVN Ba Le" panose="04030605060802020503" pitchFamily="82" charset="0"/>
            </a:endParaRP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180845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Hoạt động 2</a:t>
            </a:r>
            <a:endParaRPr lang="en-US">
              <a:latin typeface="UVN Ba Le" panose="04030605060802020503" pitchFamily="8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216442" y="2260314"/>
            <a:ext cx="67405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Top 10 loại mã vạch sản phẩm dùng cho mục đích quản lý hàng hóa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5" y="2783399"/>
            <a:ext cx="2633769" cy="185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5054886" y="1430251"/>
            <a:ext cx="3048065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Ví dụ về thông tin</a:t>
            </a:r>
            <a:endParaRPr sz="2800" b="1">
              <a:solidFill>
                <a:srgbClr val="FF0000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Vị ngon của tô phở</a:t>
            </a:r>
            <a:br>
              <a:rPr lang="en" sz="2800" smtClean="0">
                <a:latin typeface="UVN Ba Le" panose="04030605060802020503" pitchFamily="82" charset="0"/>
              </a:rPr>
            </a:br>
            <a:r>
              <a:rPr lang="en" sz="2800" smtClean="0">
                <a:latin typeface="UVN Ba Le" panose="04030605060802020503" pitchFamily="82" charset="0"/>
              </a:rPr>
              <a:t>đã từng ăn</a:t>
            </a: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86305" y="1430251"/>
            <a:ext cx="381233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accent2"/>
                </a:solidFill>
                <a:latin typeface="UVN Ba Le" panose="04030605060802020503" pitchFamily="82" charset="0"/>
              </a:rPr>
              <a:t>Ví dụ về dữ liệu</a:t>
            </a:r>
            <a:endParaRPr sz="2800" b="1">
              <a:solidFill>
                <a:schemeClr val="accent2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Hình ảnh tô phở</a:t>
            </a: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180845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Hoạt động 2</a:t>
            </a:r>
            <a:endParaRPr lang="en-US">
              <a:latin typeface="UVN Ba Le" panose="04030605060802020503" pitchFamily="8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43799" y="2260314"/>
            <a:ext cx="67405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Ngót trăm năm một món Phở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75" y="2611563"/>
            <a:ext cx="2930675" cy="175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5054886" y="1430251"/>
            <a:ext cx="3048065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UVN Ba Le" panose="04030605060802020503" pitchFamily="82" charset="0"/>
              </a:rPr>
              <a:t>Ví dụ về thông tin</a:t>
            </a:r>
            <a:endParaRPr sz="2800" b="1">
              <a:solidFill>
                <a:srgbClr val="FF0000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Ý nghĩa và thông điệp của bài hát mà em nghe được</a:t>
            </a: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86305" y="1430251"/>
            <a:ext cx="381233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accent2"/>
                </a:solidFill>
                <a:latin typeface="UVN Ba Le" panose="04030605060802020503" pitchFamily="82" charset="0"/>
              </a:rPr>
              <a:t>Ví dụ về dữ liệu</a:t>
            </a:r>
            <a:endParaRPr sz="2800" b="1">
              <a:solidFill>
                <a:schemeClr val="accent2"/>
              </a:solidFill>
              <a:latin typeface="UVN Ba Le" panose="04030605060802020503" pitchFamily="82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smtClean="0">
                <a:latin typeface="UVN Ba Le" panose="04030605060802020503" pitchFamily="82" charset="0"/>
              </a:rPr>
              <a:t>Bài hát đang phát trên Youtube</a:t>
            </a:r>
          </a:p>
        </p:txBody>
      </p:sp>
      <p:sp>
        <p:nvSpPr>
          <p:cNvPr id="8" name="Google Shape;225;p20"/>
          <p:cNvSpPr txBox="1">
            <a:spLocks/>
          </p:cNvSpPr>
          <p:nvPr/>
        </p:nvSpPr>
        <p:spPr>
          <a:xfrm>
            <a:off x="883375" y="683600"/>
            <a:ext cx="180845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mtClean="0">
                <a:latin typeface="UVN Ba Le" panose="04030605060802020503" pitchFamily="82" charset="0"/>
              </a:rPr>
              <a:t>Hoạt động 2</a:t>
            </a:r>
            <a:endParaRPr lang="en-US">
              <a:latin typeface="UVN Ba Le" panose="04030605060802020503" pitchFamily="8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39733" y="2239766"/>
            <a:ext cx="67405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Google Shape;228;p2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75" y="2563162"/>
            <a:ext cx="2819082" cy="19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0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1129</Words>
  <Application>Microsoft Office PowerPoint</Application>
  <PresentationFormat>On-screen Show (16:9)</PresentationFormat>
  <Paragraphs>210</Paragraphs>
  <Slides>25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Tahoma</vt:lpstr>
      <vt:lpstr>Times New Roman</vt:lpstr>
      <vt:lpstr>UVN Hong Ha Hep</vt:lpstr>
      <vt:lpstr>Amatic SC</vt:lpstr>
      <vt:lpstr>Arial</vt:lpstr>
      <vt:lpstr>Calibri</vt:lpstr>
      <vt:lpstr>UVN Ba Le</vt:lpstr>
      <vt:lpstr>UVN Bai Hoc</vt:lpstr>
      <vt:lpstr>Nunito</vt:lpstr>
      <vt:lpstr>Curio template</vt:lpstr>
      <vt:lpstr>Lưu TRữ và trao đổi thông tin</vt:lpstr>
      <vt:lpstr>Mục tiêu bài học</vt:lpstr>
      <vt:lpstr>Hoạt động 1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Hoạt động 2</vt:lpstr>
      <vt:lpstr>Hoạt động 2</vt:lpstr>
      <vt:lpstr>PowerPoint Presentation</vt:lpstr>
      <vt:lpstr>Hoạt động 3</vt:lpstr>
      <vt:lpstr>Hoạt động 3</vt:lpstr>
      <vt:lpstr>Hoạt động 4</vt:lpstr>
      <vt:lpstr>Hoạt động 4</vt:lpstr>
      <vt:lpstr>Hoạt động 4</vt:lpstr>
      <vt:lpstr>Hoạt động 4</vt:lpstr>
      <vt:lpstr>Hoạt động 4</vt:lpstr>
      <vt:lpstr>PowerPoint Presentation</vt:lpstr>
      <vt:lpstr>Tóm tắt bài học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Administrator</dc:creator>
  <cp:lastModifiedBy>Admin</cp:lastModifiedBy>
  <cp:revision>129</cp:revision>
  <dcterms:modified xsi:type="dcterms:W3CDTF">2023-09-28T02:01:43Z</dcterms:modified>
</cp:coreProperties>
</file>